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68580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Arvo"/>
      <p:regular r:id="rId28"/>
      <p:bold r:id="rId29"/>
      <p:italic r:id="rId30"/>
      <p:boldItalic r:id="rId31"/>
    </p:embeddedFont>
    <p:embeddedFont>
      <p:font typeface="Poppins Light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Poppins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CF0C75-F76D-4076-BC2A-3CF480178752}">
  <a:tblStyle styleId="{9BCF0C75-F76D-4076-BC2A-3CF480178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.fntdata"/><Relationship Id="rId20" Type="http://schemas.openxmlformats.org/officeDocument/2006/relationships/slide" Target="slides/slide13.xml"/><Relationship Id="rId41" Type="http://schemas.openxmlformats.org/officeDocument/2006/relationships/font" Target="fonts/PoppinsExtraBold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Poppins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Arvo-regular.fntdata"/><Relationship Id="rId27" Type="http://schemas.openxmlformats.org/officeDocument/2006/relationships/font" Target="fonts/Poppi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rv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rvo-boldItalic.fntdata"/><Relationship Id="rId30" Type="http://schemas.openxmlformats.org/officeDocument/2006/relationships/font" Target="fonts/Arvo-italic.fntdata"/><Relationship Id="rId11" Type="http://schemas.openxmlformats.org/officeDocument/2006/relationships/slide" Target="slides/slide4.xml"/><Relationship Id="rId33" Type="http://schemas.openxmlformats.org/officeDocument/2006/relationships/font" Target="fonts/PoppinsLight-bold.fntdata"/><Relationship Id="rId10" Type="http://schemas.openxmlformats.org/officeDocument/2006/relationships/slide" Target="slides/slide3.xml"/><Relationship Id="rId32" Type="http://schemas.openxmlformats.org/officeDocument/2006/relationships/font" Target="fonts/PoppinsLight-regular.fntdata"/><Relationship Id="rId13" Type="http://schemas.openxmlformats.org/officeDocument/2006/relationships/slide" Target="slides/slide6.xml"/><Relationship Id="rId35" Type="http://schemas.openxmlformats.org/officeDocument/2006/relationships/font" Target="fonts/PoppinsLight-boldItalic.fntdata"/><Relationship Id="rId12" Type="http://schemas.openxmlformats.org/officeDocument/2006/relationships/slide" Target="slides/slide5.xml"/><Relationship Id="rId34" Type="http://schemas.openxmlformats.org/officeDocument/2006/relationships/font" Target="fonts/PoppinsLight-italic.fntdata"/><Relationship Id="rId15" Type="http://schemas.openxmlformats.org/officeDocument/2006/relationships/slide" Target="slides/slide8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7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0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9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9" name="Shape 1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" name="Google Shape;10490;g1196b968e5c_0_16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" name="Google Shape;10491;g1196b968e5c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1" name="Shape 10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2" name="Google Shape;10582;g1196b968e5c_0_16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3" name="Google Shape;10583;g1196b968e5c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3" name="Shape 10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4" name="Google Shape;10594;g1196b968e5c_0_17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5" name="Google Shape;10595;g1196b968e5c_0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6" name="Shape 10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7" name="Google Shape;10607;g1196b968e5c_0_17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8" name="Google Shape;10608;g1196b968e5c_0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0" name="Shape 10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1" name="Google Shape;10621;g1196b968e5c_0_17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2" name="Google Shape;10622;g1196b968e5c_0_1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2" name="Shape 10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3" name="Google Shape;10633;g1196b968e5c_0_17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4" name="Google Shape;10634;g1196b968e5c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四個格子，四個步驟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0" name="Shape 10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" name="Google Shape;10651;g123b95d129f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2" name="Google Shape;10652;g123b95d129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7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Google Shape;10658;gd361768862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9" name="Google Shape;10659;gd3617688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6" name="Shape 10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" name="Google Shape;10497;g1196b968e5c_0_16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8" name="Google Shape;10498;g1196b968e5c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Text Summarization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5" name="Shape 10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" name="Google Shape;10506;g1196b968e5c_0_16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7" name="Google Shape;10507;g1196b968e5c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6" name="Shape 10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" name="Google Shape;10517;g1196b968e5c_0_16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8" name="Google Shape;10518;g1196b968e5c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4" name="Shape 10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5" name="Google Shape;10525;g1196b968e5c_0_16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6" name="Google Shape;10526;g1196b968e5c_0_1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0" name="Shape 10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1" name="Google Shape;10541;g1196b968e5c_0_16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2" name="Google Shape;10542;g1196b968e5c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https://www.slideshare.net/andrewkoo/textrank-algorithm?qid=df925632-c81e-44d0-993a-4e3e7221a3ca&amp;v=&amp;b=&amp;from_search=3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7" name="Shape 10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" name="Google Shape;10548;g1196b968e5c_0_16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9" name="Google Shape;10549;g1196b968e5c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7" name="Shape 10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g1196b968e5c_0_16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9" name="Google Shape;10559;g1196b968e5c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8" name="Shape 10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9" name="Google Shape;10569;g1196b968e5c_0_16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0" name="Google Shape;10570;g1196b968e5c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相似度演算法，相似度矩陣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2.jpg"/><Relationship Id="rId5" Type="http://schemas.openxmlformats.org/officeDocument/2006/relationships/image" Target="../media/image16.jpg"/><Relationship Id="rId6" Type="http://schemas.openxmlformats.org/officeDocument/2006/relationships/image" Target="../media/image10.jpg"/><Relationship Id="rId7" Type="http://schemas.openxmlformats.org/officeDocument/2006/relationships/image" Target="../media/image8.jpg"/><Relationship Id="rId8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2.jpg"/><Relationship Id="rId5" Type="http://schemas.openxmlformats.org/officeDocument/2006/relationships/image" Target="../media/image16.jpg"/><Relationship Id="rId6" Type="http://schemas.openxmlformats.org/officeDocument/2006/relationships/image" Target="../media/image10.jpg"/><Relationship Id="rId7" Type="http://schemas.openxmlformats.org/officeDocument/2006/relationships/image" Target="../media/image8.jpg"/><Relationship Id="rId8" Type="http://schemas.openxmlformats.org/officeDocument/2006/relationships/image" Target="../media/image1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2.jpg"/><Relationship Id="rId5" Type="http://schemas.openxmlformats.org/officeDocument/2006/relationships/image" Target="../media/image16.jpg"/><Relationship Id="rId6" Type="http://schemas.openxmlformats.org/officeDocument/2006/relationships/image" Target="../media/image8.jpg"/><Relationship Id="rId7" Type="http://schemas.openxmlformats.org/officeDocument/2006/relationships/image" Target="../media/image22.jpg"/><Relationship Id="rId8" Type="http://schemas.openxmlformats.org/officeDocument/2006/relationships/image" Target="../media/image1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6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24.jpg"/><Relationship Id="rId4" Type="http://schemas.openxmlformats.org/officeDocument/2006/relationships/image" Target="../media/image11.jpg"/><Relationship Id="rId5" Type="http://schemas.openxmlformats.org/officeDocument/2006/relationships/image" Target="../media/image27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23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26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83784" y="1907417"/>
            <a:ext cx="47982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Poppins"/>
              <a:buNone/>
              <a:defRPr b="1" sz="52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59887" y="4492049"/>
            <a:ext cx="54459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042864" y="-741294"/>
            <a:ext cx="11806109" cy="10180660"/>
            <a:chOff x="-1824425" y="-1415550"/>
            <a:chExt cx="13368938" cy="11529626"/>
          </a:xfrm>
        </p:grpSpPr>
        <p:sp>
          <p:nvSpPr>
            <p:cNvPr id="12" name="Google Shape;12;p2"/>
            <p:cNvSpPr/>
            <p:nvPr/>
          </p:nvSpPr>
          <p:spPr>
            <a:xfrm>
              <a:off x="7049218" y="-187908"/>
              <a:ext cx="2207660" cy="1309421"/>
            </a:xfrm>
            <a:custGeom>
              <a:rect b="b" l="l" r="r" t="t"/>
              <a:pathLst>
                <a:path extrusionOk="0" h="23480" w="40306">
                  <a:moveTo>
                    <a:pt x="39942" y="0"/>
                  </a:moveTo>
                  <a:lnTo>
                    <a:pt x="26630" y="23061"/>
                  </a:lnTo>
                  <a:lnTo>
                    <a:pt x="1" y="23061"/>
                  </a:lnTo>
                  <a:lnTo>
                    <a:pt x="210" y="23479"/>
                  </a:lnTo>
                  <a:lnTo>
                    <a:pt x="26871" y="23479"/>
                  </a:lnTo>
                  <a:lnTo>
                    <a:pt x="40306" y="209"/>
                  </a:lnTo>
                  <a:lnTo>
                    <a:pt x="39942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388304" y="-1415535"/>
              <a:ext cx="2718359" cy="2396943"/>
            </a:xfrm>
            <a:custGeom>
              <a:rect b="b" l="l" r="r" t="t"/>
              <a:pathLst>
                <a:path extrusionOk="0" h="42981" w="49630">
                  <a:moveTo>
                    <a:pt x="12407" y="0"/>
                  </a:moveTo>
                  <a:lnTo>
                    <a:pt x="0" y="21490"/>
                  </a:lnTo>
                  <a:lnTo>
                    <a:pt x="12407" y="42980"/>
                  </a:lnTo>
                  <a:lnTo>
                    <a:pt x="37222" y="42980"/>
                  </a:lnTo>
                  <a:lnTo>
                    <a:pt x="49629" y="21490"/>
                  </a:lnTo>
                  <a:lnTo>
                    <a:pt x="372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293563" y="1281845"/>
              <a:ext cx="2622011" cy="38300"/>
              <a:chOff x="6505625" y="2212725"/>
              <a:chExt cx="876575" cy="1257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132475" y="22127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2" y="503"/>
                      <a:pt x="250" y="503"/>
                    </a:cubicBezTo>
                    <a:cubicBezTo>
                      <a:pt x="475" y="501"/>
                      <a:pt x="585" y="232"/>
                      <a:pt x="428" y="74"/>
                    </a:cubicBezTo>
                    <a:cubicBezTo>
                      <a:pt x="377" y="23"/>
                      <a:pt x="314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054100" y="22127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3" y="503"/>
                      <a:pt x="252" y="503"/>
                    </a:cubicBezTo>
                    <a:cubicBezTo>
                      <a:pt x="475" y="501"/>
                      <a:pt x="587" y="232"/>
                      <a:pt x="429" y="74"/>
                    </a:cubicBezTo>
                    <a:cubicBezTo>
                      <a:pt x="378" y="23"/>
                      <a:pt x="315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975775" y="22127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2" y="503"/>
                      <a:pt x="250" y="503"/>
                    </a:cubicBezTo>
                    <a:cubicBezTo>
                      <a:pt x="473" y="503"/>
                      <a:pt x="585" y="232"/>
                      <a:pt x="428" y="74"/>
                    </a:cubicBezTo>
                    <a:cubicBezTo>
                      <a:pt x="377" y="23"/>
                      <a:pt x="314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897400" y="22127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3" y="503"/>
                      <a:pt x="252" y="503"/>
                    </a:cubicBezTo>
                    <a:cubicBezTo>
                      <a:pt x="475" y="503"/>
                      <a:pt x="587" y="232"/>
                      <a:pt x="429" y="74"/>
                    </a:cubicBezTo>
                    <a:cubicBezTo>
                      <a:pt x="378" y="23"/>
                      <a:pt x="315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367550" y="22127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2" y="503"/>
                      <a:pt x="250" y="503"/>
                    </a:cubicBezTo>
                    <a:cubicBezTo>
                      <a:pt x="473" y="503"/>
                      <a:pt x="585" y="232"/>
                      <a:pt x="427" y="74"/>
                    </a:cubicBezTo>
                    <a:cubicBezTo>
                      <a:pt x="377" y="23"/>
                      <a:pt x="314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289175" y="22127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0"/>
                    </a:moveTo>
                    <a:cubicBezTo>
                      <a:pt x="125" y="0"/>
                      <a:pt x="2" y="100"/>
                      <a:pt x="2" y="251"/>
                    </a:cubicBezTo>
                    <a:cubicBezTo>
                      <a:pt x="0" y="389"/>
                      <a:pt x="114" y="503"/>
                      <a:pt x="252" y="503"/>
                    </a:cubicBezTo>
                    <a:cubicBezTo>
                      <a:pt x="475" y="503"/>
                      <a:pt x="587" y="232"/>
                      <a:pt x="429" y="74"/>
                    </a:cubicBezTo>
                    <a:cubicBezTo>
                      <a:pt x="378" y="23"/>
                      <a:pt x="316" y="0"/>
                      <a:pt x="25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210800" y="22127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5" y="0"/>
                    </a:moveTo>
                    <a:cubicBezTo>
                      <a:pt x="126" y="0"/>
                      <a:pt x="2" y="100"/>
                      <a:pt x="2" y="251"/>
                    </a:cubicBezTo>
                    <a:cubicBezTo>
                      <a:pt x="0" y="389"/>
                      <a:pt x="113" y="503"/>
                      <a:pt x="252" y="503"/>
                    </a:cubicBezTo>
                    <a:cubicBezTo>
                      <a:pt x="475" y="501"/>
                      <a:pt x="587" y="232"/>
                      <a:pt x="429" y="74"/>
                    </a:cubicBezTo>
                    <a:cubicBezTo>
                      <a:pt x="379" y="23"/>
                      <a:pt x="316" y="0"/>
                      <a:pt x="25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819025" y="22127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0"/>
                    </a:moveTo>
                    <a:cubicBezTo>
                      <a:pt x="125" y="0"/>
                      <a:pt x="1" y="100"/>
                      <a:pt x="1" y="251"/>
                    </a:cubicBezTo>
                    <a:cubicBezTo>
                      <a:pt x="1" y="389"/>
                      <a:pt x="113" y="503"/>
                      <a:pt x="252" y="503"/>
                    </a:cubicBezTo>
                    <a:cubicBezTo>
                      <a:pt x="475" y="503"/>
                      <a:pt x="587" y="232"/>
                      <a:pt x="430" y="74"/>
                    </a:cubicBezTo>
                    <a:cubicBezTo>
                      <a:pt x="379" y="23"/>
                      <a:pt x="316" y="0"/>
                      <a:pt x="25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740700" y="22127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3" y="503"/>
                      <a:pt x="250" y="503"/>
                    </a:cubicBezTo>
                    <a:cubicBezTo>
                      <a:pt x="475" y="501"/>
                      <a:pt x="585" y="232"/>
                      <a:pt x="428" y="74"/>
                    </a:cubicBezTo>
                    <a:cubicBezTo>
                      <a:pt x="377" y="23"/>
                      <a:pt x="314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62325" y="22127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0"/>
                    </a:moveTo>
                    <a:cubicBezTo>
                      <a:pt x="124" y="0"/>
                      <a:pt x="1" y="100"/>
                      <a:pt x="1" y="251"/>
                    </a:cubicBezTo>
                    <a:cubicBezTo>
                      <a:pt x="1" y="389"/>
                      <a:pt x="113" y="503"/>
                      <a:pt x="252" y="503"/>
                    </a:cubicBezTo>
                    <a:cubicBezTo>
                      <a:pt x="475" y="501"/>
                      <a:pt x="587" y="232"/>
                      <a:pt x="430" y="74"/>
                    </a:cubicBezTo>
                    <a:cubicBezTo>
                      <a:pt x="378" y="23"/>
                      <a:pt x="315" y="0"/>
                      <a:pt x="25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584000" y="22127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0"/>
                    </a:moveTo>
                    <a:cubicBezTo>
                      <a:pt x="124" y="0"/>
                      <a:pt x="0" y="100"/>
                      <a:pt x="0" y="251"/>
                    </a:cubicBezTo>
                    <a:cubicBezTo>
                      <a:pt x="0" y="389"/>
                      <a:pt x="112" y="503"/>
                      <a:pt x="250" y="503"/>
                    </a:cubicBezTo>
                    <a:cubicBezTo>
                      <a:pt x="473" y="503"/>
                      <a:pt x="585" y="232"/>
                      <a:pt x="428" y="74"/>
                    </a:cubicBezTo>
                    <a:cubicBezTo>
                      <a:pt x="377" y="23"/>
                      <a:pt x="314" y="0"/>
                      <a:pt x="25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505625" y="22127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0"/>
                    </a:moveTo>
                    <a:cubicBezTo>
                      <a:pt x="124" y="0"/>
                      <a:pt x="1" y="100"/>
                      <a:pt x="1" y="251"/>
                    </a:cubicBezTo>
                    <a:cubicBezTo>
                      <a:pt x="1" y="389"/>
                      <a:pt x="113" y="503"/>
                      <a:pt x="252" y="503"/>
                    </a:cubicBezTo>
                    <a:cubicBezTo>
                      <a:pt x="475" y="503"/>
                      <a:pt x="587" y="232"/>
                      <a:pt x="429" y="74"/>
                    </a:cubicBezTo>
                    <a:cubicBezTo>
                      <a:pt x="378" y="23"/>
                      <a:pt x="315" y="0"/>
                      <a:pt x="25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>
              <a:off x="9286979" y="710098"/>
              <a:ext cx="1488468" cy="1728562"/>
            </a:xfrm>
            <a:custGeom>
              <a:rect b="b" l="l" r="r" t="t"/>
              <a:pathLst>
                <a:path extrusionOk="0" h="28133" w="24667">
                  <a:moveTo>
                    <a:pt x="24457" y="361"/>
                  </a:moveTo>
                  <a:lnTo>
                    <a:pt x="24457" y="27772"/>
                  </a:lnTo>
                  <a:lnTo>
                    <a:pt x="422" y="14066"/>
                  </a:lnTo>
                  <a:lnTo>
                    <a:pt x="24457" y="361"/>
                  </a:lnTo>
                  <a:close/>
                  <a:moveTo>
                    <a:pt x="24667" y="0"/>
                  </a:moveTo>
                  <a:lnTo>
                    <a:pt x="1" y="14066"/>
                  </a:lnTo>
                  <a:lnTo>
                    <a:pt x="24667" y="28133"/>
                  </a:lnTo>
                  <a:lnTo>
                    <a:pt x="246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336038" y="1292822"/>
              <a:ext cx="1488468" cy="1728562"/>
            </a:xfrm>
            <a:custGeom>
              <a:rect b="b" l="l" r="r" t="t"/>
              <a:pathLst>
                <a:path extrusionOk="0" h="28133" w="24667">
                  <a:moveTo>
                    <a:pt x="24457" y="360"/>
                  </a:moveTo>
                  <a:lnTo>
                    <a:pt x="24457" y="27771"/>
                  </a:lnTo>
                  <a:lnTo>
                    <a:pt x="423" y="14066"/>
                  </a:lnTo>
                  <a:lnTo>
                    <a:pt x="24457" y="360"/>
                  </a:lnTo>
                  <a:close/>
                  <a:moveTo>
                    <a:pt x="24666" y="1"/>
                  </a:moveTo>
                  <a:lnTo>
                    <a:pt x="0" y="14066"/>
                  </a:lnTo>
                  <a:lnTo>
                    <a:pt x="24666" y="28132"/>
                  </a:lnTo>
                  <a:lnTo>
                    <a:pt x="246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663883" y="2261224"/>
              <a:ext cx="364107" cy="370805"/>
            </a:xfrm>
            <a:custGeom>
              <a:rect b="b" l="l" r="r" t="t"/>
              <a:pathLst>
                <a:path extrusionOk="0" h="6035" w="6034">
                  <a:moveTo>
                    <a:pt x="3017" y="0"/>
                  </a:moveTo>
                  <a:cubicBezTo>
                    <a:pt x="1351" y="0"/>
                    <a:pt x="0" y="1351"/>
                    <a:pt x="0" y="3017"/>
                  </a:cubicBezTo>
                  <a:cubicBezTo>
                    <a:pt x="0" y="4683"/>
                    <a:pt x="1351" y="6035"/>
                    <a:pt x="3017" y="6035"/>
                  </a:cubicBezTo>
                  <a:cubicBezTo>
                    <a:pt x="4682" y="6035"/>
                    <a:pt x="6033" y="4683"/>
                    <a:pt x="6033" y="3017"/>
                  </a:cubicBezTo>
                  <a:cubicBezTo>
                    <a:pt x="6033" y="1351"/>
                    <a:pt x="4682" y="0"/>
                    <a:pt x="30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147888" y="1800156"/>
              <a:ext cx="140236" cy="137447"/>
            </a:xfrm>
            <a:custGeom>
              <a:rect b="b" l="l" r="r" t="t"/>
              <a:pathLst>
                <a:path extrusionOk="0" h="2237" w="2324">
                  <a:moveTo>
                    <a:pt x="1207" y="1"/>
                  </a:moveTo>
                  <a:cubicBezTo>
                    <a:pt x="753" y="1"/>
                    <a:pt x="346" y="272"/>
                    <a:pt x="173" y="690"/>
                  </a:cubicBezTo>
                  <a:cubicBezTo>
                    <a:pt x="0" y="1109"/>
                    <a:pt x="96" y="1589"/>
                    <a:pt x="415" y="1909"/>
                  </a:cubicBezTo>
                  <a:cubicBezTo>
                    <a:pt x="629" y="2123"/>
                    <a:pt x="915" y="2237"/>
                    <a:pt x="1206" y="2237"/>
                  </a:cubicBezTo>
                  <a:cubicBezTo>
                    <a:pt x="1350" y="2237"/>
                    <a:pt x="1496" y="2209"/>
                    <a:pt x="1634" y="2152"/>
                  </a:cubicBezTo>
                  <a:cubicBezTo>
                    <a:pt x="2051" y="1977"/>
                    <a:pt x="2324" y="1571"/>
                    <a:pt x="2324" y="1118"/>
                  </a:cubicBezTo>
                  <a:cubicBezTo>
                    <a:pt x="2324" y="501"/>
                    <a:pt x="1824" y="1"/>
                    <a:pt x="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>
              <a:off x="8301976" y="2448958"/>
              <a:ext cx="359883" cy="2149197"/>
              <a:chOff x="4769975" y="2151700"/>
              <a:chExt cx="149100" cy="87447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4904400" y="238677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4904400" y="24651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1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904425" y="254347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1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904425" y="26218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1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904400" y="270017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837200" y="2386775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837200" y="24651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1" y="233"/>
                      <a:pt x="113" y="502"/>
                      <a:pt x="336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837200" y="2543475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4837200" y="2621850"/>
                <a:ext cx="14700" cy="12550"/>
              </a:xfrm>
              <a:custGeom>
                <a:rect b="b" l="l" r="r" t="t"/>
                <a:pathLst>
                  <a:path extrusionOk="0" h="502" w="588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4837200" y="2700175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3"/>
                      <a:pt x="113" y="503"/>
                      <a:pt x="336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4769975" y="2386775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5" y="1"/>
                    </a:moveTo>
                    <a:cubicBezTo>
                      <a:pt x="273" y="1"/>
                      <a:pt x="211" y="23"/>
                      <a:pt x="160" y="74"/>
                    </a:cubicBezTo>
                    <a:cubicBezTo>
                      <a:pt x="1" y="232"/>
                      <a:pt x="113" y="503"/>
                      <a:pt x="337" y="503"/>
                    </a:cubicBezTo>
                    <a:cubicBezTo>
                      <a:pt x="475" y="503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4769975" y="24651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5" y="0"/>
                    </a:moveTo>
                    <a:cubicBezTo>
                      <a:pt x="274" y="0"/>
                      <a:pt x="211" y="23"/>
                      <a:pt x="160" y="75"/>
                    </a:cubicBezTo>
                    <a:cubicBezTo>
                      <a:pt x="1" y="233"/>
                      <a:pt x="113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4770025" y="254347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3"/>
                      <a:pt x="585" y="391"/>
                      <a:pt x="585" y="252"/>
                    </a:cubicBezTo>
                    <a:cubicBezTo>
                      <a:pt x="585" y="101"/>
                      <a:pt x="461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4770025" y="26218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1" y="0"/>
                      <a:pt x="209" y="23"/>
                      <a:pt x="158" y="74"/>
                    </a:cubicBezTo>
                    <a:cubicBezTo>
                      <a:pt x="0" y="232"/>
                      <a:pt x="111" y="501"/>
                      <a:pt x="335" y="501"/>
                    </a:cubicBezTo>
                    <a:cubicBezTo>
                      <a:pt x="473" y="501"/>
                      <a:pt x="585" y="389"/>
                      <a:pt x="585" y="251"/>
                    </a:cubicBezTo>
                    <a:cubicBezTo>
                      <a:pt x="585" y="100"/>
                      <a:pt x="461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906525" y="2151725"/>
                <a:ext cx="12550" cy="12575"/>
              </a:xfrm>
              <a:custGeom>
                <a:rect b="b" l="l" r="r" t="t"/>
                <a:pathLst>
                  <a:path extrusionOk="0" h="503" w="502">
                    <a:moveTo>
                      <a:pt x="252" y="1"/>
                    </a:moveTo>
                    <a:cubicBezTo>
                      <a:pt x="112" y="1"/>
                      <a:pt x="0" y="113"/>
                      <a:pt x="0" y="251"/>
                    </a:cubicBezTo>
                    <a:cubicBezTo>
                      <a:pt x="0" y="390"/>
                      <a:pt x="112" y="502"/>
                      <a:pt x="252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906525" y="2230050"/>
                <a:ext cx="12550" cy="12575"/>
              </a:xfrm>
              <a:custGeom>
                <a:rect b="b" l="l" r="r" t="t"/>
                <a:pathLst>
                  <a:path extrusionOk="0" h="503" w="502">
                    <a:moveTo>
                      <a:pt x="252" y="1"/>
                    </a:moveTo>
                    <a:cubicBezTo>
                      <a:pt x="112" y="1"/>
                      <a:pt x="0" y="115"/>
                      <a:pt x="0" y="253"/>
                    </a:cubicBezTo>
                    <a:cubicBezTo>
                      <a:pt x="0" y="390"/>
                      <a:pt x="112" y="503"/>
                      <a:pt x="252" y="503"/>
                    </a:cubicBezTo>
                    <a:cubicBezTo>
                      <a:pt x="390" y="503"/>
                      <a:pt x="502" y="390"/>
                      <a:pt x="502" y="253"/>
                    </a:cubicBezTo>
                    <a:cubicBezTo>
                      <a:pt x="502" y="115"/>
                      <a:pt x="390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906525" y="2308425"/>
                <a:ext cx="12550" cy="12575"/>
              </a:xfrm>
              <a:custGeom>
                <a:rect b="b" l="l" r="r" t="t"/>
                <a:pathLst>
                  <a:path extrusionOk="0" h="503" w="502">
                    <a:moveTo>
                      <a:pt x="252" y="1"/>
                    </a:moveTo>
                    <a:cubicBezTo>
                      <a:pt x="112" y="1"/>
                      <a:pt x="0" y="113"/>
                      <a:pt x="0" y="252"/>
                    </a:cubicBezTo>
                    <a:cubicBezTo>
                      <a:pt x="0" y="390"/>
                      <a:pt x="112" y="502"/>
                      <a:pt x="252" y="502"/>
                    </a:cubicBezTo>
                    <a:cubicBezTo>
                      <a:pt x="390" y="502"/>
                      <a:pt x="502" y="390"/>
                      <a:pt x="502" y="252"/>
                    </a:cubicBezTo>
                    <a:cubicBezTo>
                      <a:pt x="502" y="113"/>
                      <a:pt x="390" y="1"/>
                      <a:pt x="25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4839325" y="2151725"/>
                <a:ext cx="12575" cy="12575"/>
              </a:xfrm>
              <a:custGeom>
                <a:rect b="b" l="l" r="r" t="t"/>
                <a:pathLst>
                  <a:path extrusionOk="0" h="503" w="503">
                    <a:moveTo>
                      <a:pt x="251" y="1"/>
                    </a:moveTo>
                    <a:cubicBezTo>
                      <a:pt x="113" y="1"/>
                      <a:pt x="1" y="113"/>
                      <a:pt x="1" y="251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1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839325" y="2230050"/>
                <a:ext cx="12575" cy="12575"/>
              </a:xfrm>
              <a:custGeom>
                <a:rect b="b" l="l" r="r" t="t"/>
                <a:pathLst>
                  <a:path extrusionOk="0" h="503" w="503">
                    <a:moveTo>
                      <a:pt x="251" y="1"/>
                    </a:moveTo>
                    <a:cubicBezTo>
                      <a:pt x="113" y="1"/>
                      <a:pt x="1" y="115"/>
                      <a:pt x="1" y="253"/>
                    </a:cubicBezTo>
                    <a:cubicBezTo>
                      <a:pt x="1" y="390"/>
                      <a:pt x="113" y="503"/>
                      <a:pt x="251" y="503"/>
                    </a:cubicBezTo>
                    <a:cubicBezTo>
                      <a:pt x="390" y="503"/>
                      <a:pt x="502" y="390"/>
                      <a:pt x="502" y="253"/>
                    </a:cubicBezTo>
                    <a:cubicBezTo>
                      <a:pt x="502" y="115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839325" y="2308425"/>
                <a:ext cx="12575" cy="12575"/>
              </a:xfrm>
              <a:custGeom>
                <a:rect b="b" l="l" r="r" t="t"/>
                <a:pathLst>
                  <a:path extrusionOk="0" h="503" w="503">
                    <a:moveTo>
                      <a:pt x="251" y="1"/>
                    </a:moveTo>
                    <a:cubicBezTo>
                      <a:pt x="113" y="1"/>
                      <a:pt x="1" y="113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390" y="502"/>
                      <a:pt x="502" y="390"/>
                      <a:pt x="502" y="252"/>
                    </a:cubicBezTo>
                    <a:cubicBezTo>
                      <a:pt x="502" y="113"/>
                      <a:pt x="390" y="1"/>
                      <a:pt x="25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4770025" y="21517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4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3"/>
                      <a:pt x="585" y="391"/>
                      <a:pt x="585" y="252"/>
                    </a:cubicBezTo>
                    <a:cubicBezTo>
                      <a:pt x="585" y="101"/>
                      <a:pt x="461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770025" y="22300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2"/>
                      <a:pt x="111" y="502"/>
                      <a:pt x="335" y="502"/>
                    </a:cubicBezTo>
                    <a:cubicBezTo>
                      <a:pt x="473" y="502"/>
                      <a:pt x="585" y="389"/>
                      <a:pt x="585" y="252"/>
                    </a:cubicBezTo>
                    <a:cubicBezTo>
                      <a:pt x="585" y="101"/>
                      <a:pt x="461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769975" y="2308400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4" y="1"/>
                    </a:moveTo>
                    <a:cubicBezTo>
                      <a:pt x="273" y="1"/>
                      <a:pt x="211" y="24"/>
                      <a:pt x="160" y="74"/>
                    </a:cubicBezTo>
                    <a:cubicBezTo>
                      <a:pt x="1" y="234"/>
                      <a:pt x="113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4769975" y="2700175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4" y="1"/>
                    </a:moveTo>
                    <a:cubicBezTo>
                      <a:pt x="273" y="1"/>
                      <a:pt x="211" y="23"/>
                      <a:pt x="160" y="74"/>
                    </a:cubicBezTo>
                    <a:cubicBezTo>
                      <a:pt x="1" y="233"/>
                      <a:pt x="113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4904400" y="27785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4904400" y="285690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1" y="23"/>
                      <a:pt x="159" y="75"/>
                    </a:cubicBezTo>
                    <a:cubicBezTo>
                      <a:pt x="0" y="232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837200" y="2778550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4837200" y="2856900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4837200" y="2935250"/>
                <a:ext cx="14700" cy="12600"/>
              </a:xfrm>
              <a:custGeom>
                <a:rect b="b" l="l" r="r" t="t"/>
                <a:pathLst>
                  <a:path extrusionOk="0" h="504" w="588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4769975" y="2778550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5" y="0"/>
                    </a:moveTo>
                    <a:cubicBezTo>
                      <a:pt x="273" y="0"/>
                      <a:pt x="211" y="23"/>
                      <a:pt x="160" y="74"/>
                    </a:cubicBezTo>
                    <a:cubicBezTo>
                      <a:pt x="1" y="232"/>
                      <a:pt x="113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4769975" y="2856900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335" y="0"/>
                    </a:moveTo>
                    <a:cubicBezTo>
                      <a:pt x="274" y="0"/>
                      <a:pt x="211" y="23"/>
                      <a:pt x="160" y="75"/>
                    </a:cubicBezTo>
                    <a:cubicBezTo>
                      <a:pt x="1" y="232"/>
                      <a:pt x="113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4770025" y="293525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1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3"/>
                      <a:pt x="585" y="391"/>
                      <a:pt x="585" y="251"/>
                    </a:cubicBezTo>
                    <a:cubicBezTo>
                      <a:pt x="585" y="101"/>
                      <a:pt x="461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4770025" y="301362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1" y="0"/>
                      <a:pt x="209" y="23"/>
                      <a:pt x="158" y="74"/>
                    </a:cubicBezTo>
                    <a:cubicBezTo>
                      <a:pt x="0" y="231"/>
                      <a:pt x="111" y="501"/>
                      <a:pt x="335" y="501"/>
                    </a:cubicBezTo>
                    <a:cubicBezTo>
                      <a:pt x="473" y="501"/>
                      <a:pt x="585" y="389"/>
                      <a:pt x="585" y="251"/>
                    </a:cubicBezTo>
                    <a:cubicBezTo>
                      <a:pt x="585" y="100"/>
                      <a:pt x="461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2"/>
            <p:cNvSpPr/>
            <p:nvPr/>
          </p:nvSpPr>
          <p:spPr>
            <a:xfrm>
              <a:off x="8805681" y="3246031"/>
              <a:ext cx="2694232" cy="2743346"/>
            </a:xfrm>
            <a:custGeom>
              <a:rect b="b" l="l" r="r" t="t"/>
              <a:pathLst>
                <a:path extrusionOk="0" h="44649" w="44649">
                  <a:moveTo>
                    <a:pt x="22324" y="296"/>
                  </a:moveTo>
                  <a:lnTo>
                    <a:pt x="44353" y="22325"/>
                  </a:lnTo>
                  <a:lnTo>
                    <a:pt x="22324" y="44351"/>
                  </a:lnTo>
                  <a:lnTo>
                    <a:pt x="296" y="22325"/>
                  </a:lnTo>
                  <a:lnTo>
                    <a:pt x="22324" y="296"/>
                  </a:lnTo>
                  <a:close/>
                  <a:moveTo>
                    <a:pt x="22324" y="1"/>
                  </a:moveTo>
                  <a:lnTo>
                    <a:pt x="0" y="22325"/>
                  </a:lnTo>
                  <a:lnTo>
                    <a:pt x="22324" y="44648"/>
                  </a:lnTo>
                  <a:lnTo>
                    <a:pt x="44648" y="22325"/>
                  </a:lnTo>
                  <a:lnTo>
                    <a:pt x="22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328495" y="3200625"/>
              <a:ext cx="2216018" cy="2806939"/>
            </a:xfrm>
            <a:custGeom>
              <a:rect b="b" l="l" r="r" t="t"/>
              <a:pathLst>
                <a:path extrusionOk="0" h="45684" w="36724">
                  <a:moveTo>
                    <a:pt x="13660" y="0"/>
                  </a:moveTo>
                  <a:lnTo>
                    <a:pt x="1" y="13659"/>
                  </a:lnTo>
                  <a:lnTo>
                    <a:pt x="888" y="14548"/>
                  </a:lnTo>
                  <a:lnTo>
                    <a:pt x="13660" y="1775"/>
                  </a:lnTo>
                  <a:lnTo>
                    <a:pt x="34947" y="23064"/>
                  </a:lnTo>
                  <a:lnTo>
                    <a:pt x="13216" y="44795"/>
                  </a:lnTo>
                  <a:lnTo>
                    <a:pt x="14104" y="45683"/>
                  </a:lnTo>
                  <a:lnTo>
                    <a:pt x="36724" y="23064"/>
                  </a:lnTo>
                  <a:lnTo>
                    <a:pt x="136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03404" y="3651001"/>
              <a:ext cx="1898797" cy="1933411"/>
            </a:xfrm>
            <a:custGeom>
              <a:rect b="b" l="l" r="r" t="t"/>
              <a:pathLst>
                <a:path extrusionOk="0" h="31467" w="31467">
                  <a:moveTo>
                    <a:pt x="31362" y="105"/>
                  </a:moveTo>
                  <a:lnTo>
                    <a:pt x="31362" y="31362"/>
                  </a:lnTo>
                  <a:lnTo>
                    <a:pt x="105" y="31362"/>
                  </a:lnTo>
                  <a:lnTo>
                    <a:pt x="105" y="105"/>
                  </a:lnTo>
                  <a:close/>
                  <a:moveTo>
                    <a:pt x="0" y="1"/>
                  </a:moveTo>
                  <a:lnTo>
                    <a:pt x="0" y="31467"/>
                  </a:lnTo>
                  <a:lnTo>
                    <a:pt x="31466" y="31467"/>
                  </a:lnTo>
                  <a:lnTo>
                    <a:pt x="314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" name="Google Shape;68;p2"/>
            <p:cNvGrpSpPr/>
            <p:nvPr/>
          </p:nvGrpSpPr>
          <p:grpSpPr>
            <a:xfrm>
              <a:off x="9302150" y="3753452"/>
              <a:ext cx="1701342" cy="1728558"/>
              <a:chOff x="6378300" y="2596400"/>
              <a:chExt cx="754375" cy="752725"/>
            </a:xfrm>
          </p:grpSpPr>
          <p:sp>
            <p:nvSpPr>
              <p:cNvPr id="69" name="Google Shape;69;p2"/>
              <p:cNvSpPr/>
              <p:nvPr/>
            </p:nvSpPr>
            <p:spPr>
              <a:xfrm>
                <a:off x="6408850" y="29323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6469925" y="28712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530975" y="281017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6622600" y="271855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6378300" y="29628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6437750" y="2901775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09" y="1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8" y="179"/>
                      <a:pt x="396" y="56"/>
                    </a:cubicBezTo>
                    <a:cubicBezTo>
                      <a:pt x="358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6500475" y="284067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6592075" y="274907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6653150" y="2688025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6683650" y="265750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5" y="385"/>
                    </a:cubicBezTo>
                    <a:cubicBezTo>
                      <a:pt x="301" y="385"/>
                      <a:pt x="388" y="299"/>
                      <a:pt x="388" y="193"/>
                    </a:cubicBezTo>
                    <a:cubicBezTo>
                      <a:pt x="388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6714200" y="26269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6744750" y="2596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6561525" y="27796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6437825" y="29612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497250" y="290020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0"/>
                    </a:moveTo>
                    <a:cubicBezTo>
                      <a:pt x="210" y="0"/>
                      <a:pt x="160" y="19"/>
                      <a:pt x="123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6559975" y="28391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6651575" y="27475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4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6407275" y="29918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6468325" y="29307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6529425" y="286967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6621025" y="277807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299"/>
                      <a:pt x="88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6682100" y="27170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6712650" y="26864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6741575" y="2655925"/>
                <a:ext cx="12900" cy="9675"/>
              </a:xfrm>
              <a:custGeom>
                <a:rect b="b" l="l" r="r" t="t"/>
                <a:pathLst>
                  <a:path extrusionOk="0" h="387" w="516">
                    <a:moveTo>
                      <a:pt x="258" y="0"/>
                    </a:moveTo>
                    <a:cubicBezTo>
                      <a:pt x="209" y="0"/>
                      <a:pt x="159" y="19"/>
                      <a:pt x="121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6" y="178"/>
                      <a:pt x="394" y="57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6773750" y="262535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9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6590525" y="280857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6465150" y="2990250"/>
                <a:ext cx="12950" cy="9700"/>
              </a:xfrm>
              <a:custGeom>
                <a:rect b="b" l="l" r="r" t="t"/>
                <a:pathLst>
                  <a:path extrusionOk="0" h="388" w="518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6527875" y="29291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6588925" y="286812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6680550" y="277647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7" y="301"/>
                      <a:pt x="387" y="195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6436225" y="302080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6497325" y="29597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6558375" y="28986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6650000" y="28070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6709425" y="27459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60" y="1"/>
                    </a:moveTo>
                    <a:cubicBezTo>
                      <a:pt x="211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6741600" y="271542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6772150" y="268490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6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6802700" y="26543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6617825" y="2837550"/>
                <a:ext cx="12950" cy="9700"/>
              </a:xfrm>
              <a:custGeom>
                <a:rect b="b" l="l" r="r" t="t"/>
                <a:pathLst>
                  <a:path extrusionOk="0" h="388" w="518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8"/>
                      <a:pt x="260" y="388"/>
                    </a:cubicBezTo>
                    <a:cubicBezTo>
                      <a:pt x="431" y="388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6495775" y="301920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6556825" y="295815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6617900" y="28970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6707875" y="28054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10" y="1"/>
                      <a:pt x="161" y="20"/>
                      <a:pt x="123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6465225" y="304975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6526275" y="29886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6587375" y="29276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6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6677325" y="283600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10" y="1"/>
                      <a:pt x="161" y="19"/>
                      <a:pt x="124" y="57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6" y="57"/>
                    </a:cubicBezTo>
                    <a:cubicBezTo>
                      <a:pt x="359" y="19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6740050" y="27749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6770600" y="274437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6801150" y="271385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6831650" y="268332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6648450" y="286652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6524725" y="304820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6585825" y="298710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6646875" y="292605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0"/>
                      <a:pt x="86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6736875" y="2834425"/>
                <a:ext cx="12900" cy="9700"/>
              </a:xfrm>
              <a:custGeom>
                <a:rect b="b" l="l" r="r" t="t"/>
                <a:pathLst>
                  <a:path extrusionOk="0" h="388" w="516">
                    <a:moveTo>
                      <a:pt x="258" y="1"/>
                    </a:moveTo>
                    <a:cubicBezTo>
                      <a:pt x="209" y="1"/>
                      <a:pt x="159" y="20"/>
                      <a:pt x="122" y="57"/>
                    </a:cubicBezTo>
                    <a:cubicBezTo>
                      <a:pt x="0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4" y="57"/>
                    </a:cubicBezTo>
                    <a:cubicBezTo>
                      <a:pt x="356" y="20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6494175" y="30787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6555275" y="30176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616350" y="29565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707950" y="28649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6769050" y="280387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5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797925" y="27733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09" y="1"/>
                      <a:pt x="160" y="20"/>
                      <a:pt x="123" y="58"/>
                    </a:cubicBezTo>
                    <a:cubicBezTo>
                      <a:pt x="0" y="179"/>
                      <a:pt x="87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6830100" y="274282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6860650" y="2712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6677400" y="28955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7"/>
                      <a:pt x="193" y="387"/>
                    </a:cubicBezTo>
                    <a:cubicBezTo>
                      <a:pt x="301" y="387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6552050" y="3077175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60" y="0"/>
                    </a:moveTo>
                    <a:cubicBezTo>
                      <a:pt x="210" y="0"/>
                      <a:pt x="161" y="19"/>
                      <a:pt x="123" y="57"/>
                    </a:cubicBezTo>
                    <a:cubicBezTo>
                      <a:pt x="0" y="178"/>
                      <a:pt x="87" y="386"/>
                      <a:pt x="260" y="386"/>
                    </a:cubicBezTo>
                    <a:cubicBezTo>
                      <a:pt x="431" y="386"/>
                      <a:pt x="517" y="178"/>
                      <a:pt x="396" y="57"/>
                    </a:cubicBezTo>
                    <a:cubicBezTo>
                      <a:pt x="358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6614775" y="301610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4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6675850" y="29550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6767450" y="286342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6523175" y="310770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6584225" y="30466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6645300" y="29855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6736900" y="28939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0"/>
                    </a:moveTo>
                    <a:cubicBezTo>
                      <a:pt x="87" y="0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6798000" y="283287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6828550" y="28023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7" y="301"/>
                      <a:pt x="387" y="193"/>
                    </a:cubicBezTo>
                    <a:cubicBezTo>
                      <a:pt x="387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859075" y="277177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6887950" y="27412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7"/>
                      <a:pt x="260" y="387"/>
                    </a:cubicBezTo>
                    <a:cubicBezTo>
                      <a:pt x="431" y="387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704775" y="2924500"/>
                <a:ext cx="12900" cy="9650"/>
              </a:xfrm>
              <a:custGeom>
                <a:rect b="b" l="l" r="r" t="t"/>
                <a:pathLst>
                  <a:path extrusionOk="0" h="386" w="516">
                    <a:moveTo>
                      <a:pt x="258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5" y="386"/>
                      <a:pt x="258" y="386"/>
                    </a:cubicBezTo>
                    <a:cubicBezTo>
                      <a:pt x="429" y="386"/>
                      <a:pt x="516" y="178"/>
                      <a:pt x="394" y="57"/>
                    </a:cubicBezTo>
                    <a:cubicBezTo>
                      <a:pt x="357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582675" y="31061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6642125" y="3045075"/>
                <a:ext cx="12900" cy="9675"/>
              </a:xfrm>
              <a:custGeom>
                <a:rect b="b" l="l" r="r" t="t"/>
                <a:pathLst>
                  <a:path extrusionOk="0" h="387" w="516">
                    <a:moveTo>
                      <a:pt x="258" y="0"/>
                    </a:moveTo>
                    <a:cubicBezTo>
                      <a:pt x="209" y="0"/>
                      <a:pt x="160" y="19"/>
                      <a:pt x="122" y="56"/>
                    </a:cubicBezTo>
                    <a:cubicBezTo>
                      <a:pt x="1" y="179"/>
                      <a:pt x="85" y="386"/>
                      <a:pt x="258" y="386"/>
                    </a:cubicBezTo>
                    <a:cubicBezTo>
                      <a:pt x="430" y="386"/>
                      <a:pt x="516" y="179"/>
                      <a:pt x="395" y="56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6704800" y="29839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6796450" y="28923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5" y="300"/>
                      <a:pt x="385" y="194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6552125" y="313667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1"/>
                    </a:moveTo>
                    <a:cubicBezTo>
                      <a:pt x="87" y="1"/>
                      <a:pt x="0" y="87"/>
                      <a:pt x="0" y="194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1" y="386"/>
                      <a:pt x="387" y="300"/>
                      <a:pt x="387" y="194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6613225" y="307560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6672625" y="3014525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60" y="1"/>
                    </a:moveTo>
                    <a:cubicBezTo>
                      <a:pt x="210" y="1"/>
                      <a:pt x="161" y="20"/>
                      <a:pt x="124" y="58"/>
                    </a:cubicBezTo>
                    <a:cubicBezTo>
                      <a:pt x="1" y="179"/>
                      <a:pt x="87" y="386"/>
                      <a:pt x="260" y="386"/>
                    </a:cubicBezTo>
                    <a:cubicBezTo>
                      <a:pt x="431" y="386"/>
                      <a:pt x="518" y="179"/>
                      <a:pt x="397" y="58"/>
                    </a:cubicBezTo>
                    <a:cubicBezTo>
                      <a:pt x="359" y="20"/>
                      <a:pt x="309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765900" y="29229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6826950" y="28618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6857500" y="283132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4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6888025" y="280077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8" y="299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6916950" y="2770225"/>
                <a:ext cx="12900" cy="9700"/>
              </a:xfrm>
              <a:custGeom>
                <a:rect b="b" l="l" r="r" t="t"/>
                <a:pathLst>
                  <a:path extrusionOk="0" h="388" w="516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5" y="387"/>
                      <a:pt x="258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6735350" y="295345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7" y="300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611650" y="313510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4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6672700" y="30740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6732175" y="3012975"/>
                <a:ext cx="12900" cy="9675"/>
              </a:xfrm>
              <a:custGeom>
                <a:rect b="b" l="l" r="r" t="t"/>
                <a:pathLst>
                  <a:path extrusionOk="0" h="387" w="516">
                    <a:moveTo>
                      <a:pt x="258" y="0"/>
                    </a:moveTo>
                    <a:cubicBezTo>
                      <a:pt x="209" y="0"/>
                      <a:pt x="159" y="19"/>
                      <a:pt x="122" y="56"/>
                    </a:cubicBezTo>
                    <a:cubicBezTo>
                      <a:pt x="0" y="177"/>
                      <a:pt x="87" y="386"/>
                      <a:pt x="258" y="386"/>
                    </a:cubicBezTo>
                    <a:cubicBezTo>
                      <a:pt x="431" y="386"/>
                      <a:pt x="516" y="177"/>
                      <a:pt x="394" y="56"/>
                    </a:cubicBezTo>
                    <a:cubicBezTo>
                      <a:pt x="356" y="19"/>
                      <a:pt x="307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6825400" y="292135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6581125" y="316565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299" y="387"/>
                      <a:pt x="385" y="300"/>
                      <a:pt x="385" y="193"/>
                    </a:cubicBezTo>
                    <a:cubicBezTo>
                      <a:pt x="385" y="86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6640525" y="3104575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60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78"/>
                      <a:pt x="87" y="386"/>
                      <a:pt x="260" y="386"/>
                    </a:cubicBezTo>
                    <a:cubicBezTo>
                      <a:pt x="431" y="386"/>
                      <a:pt x="518" y="178"/>
                      <a:pt x="397" y="57"/>
                    </a:cubicBezTo>
                    <a:cubicBezTo>
                      <a:pt x="359" y="19"/>
                      <a:pt x="309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6703250" y="304350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6794850" y="295187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6855950" y="28908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300" y="387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6886475" y="286027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917000" y="28297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947525" y="279917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6764350" y="298240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299" y="388"/>
                      <a:pt x="385" y="301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6640600" y="316407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1" y="386"/>
                      <a:pt x="388" y="300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6701700" y="310300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6762750" y="30419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6854350" y="29503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8" y="0"/>
                      <a:pt x="0" y="86"/>
                      <a:pt x="0" y="193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6608450" y="3194600"/>
                <a:ext cx="12925" cy="9675"/>
              </a:xfrm>
              <a:custGeom>
                <a:rect b="b" l="l" r="r" t="t"/>
                <a:pathLst>
                  <a:path extrusionOk="0" h="387" w="517">
                    <a:moveTo>
                      <a:pt x="258" y="1"/>
                    </a:moveTo>
                    <a:cubicBezTo>
                      <a:pt x="209" y="1"/>
                      <a:pt x="159" y="20"/>
                      <a:pt x="121" y="58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6671150" y="31335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7" y="300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6732200" y="30724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6822200" y="2980850"/>
                <a:ext cx="12925" cy="9700"/>
              </a:xfrm>
              <a:custGeom>
                <a:rect b="b" l="l" r="r" t="t"/>
                <a:pathLst>
                  <a:path extrusionOk="0" h="388" w="517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6" y="387"/>
                      <a:pt x="259" y="387"/>
                    </a:cubicBezTo>
                    <a:cubicBezTo>
                      <a:pt x="430" y="387"/>
                      <a:pt x="516" y="178"/>
                      <a:pt x="395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6884900" y="291977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6915425" y="28892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6944350" y="285870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09" y="1"/>
                      <a:pt x="160" y="19"/>
                      <a:pt x="122" y="57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7" y="179"/>
                      <a:pt x="395" y="57"/>
                    </a:cubicBezTo>
                    <a:cubicBezTo>
                      <a:pt x="358" y="19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6976525" y="2828175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6793300" y="301140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6669575" y="31930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6" y="0"/>
                      <a:pt x="0" y="86"/>
                      <a:pt x="0" y="193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7" y="300"/>
                      <a:pt x="387" y="193"/>
                    </a:cubicBezTo>
                    <a:cubicBezTo>
                      <a:pt x="387" y="86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6730650" y="31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6791750" y="307090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299" y="387"/>
                      <a:pt x="385" y="301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6883325" y="29792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4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4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8"/>
                      <a:pt x="301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639050" y="322357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6700100" y="31625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6761200" y="310145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6852800" y="30098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6912250" y="2948750"/>
                <a:ext cx="12950" cy="9650"/>
              </a:xfrm>
              <a:custGeom>
                <a:rect b="b" l="l" r="r" t="t"/>
                <a:pathLst>
                  <a:path extrusionOk="0" h="386" w="518">
                    <a:moveTo>
                      <a:pt x="259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5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6944425" y="2918225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299" y="387"/>
                      <a:pt x="386" y="300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6974925" y="28876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7005475" y="285712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6822250" y="30403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6698550" y="32220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6759600" y="31609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6820700" y="30998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912300" y="30082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6666375" y="32525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10" y="1"/>
                      <a:pt x="160" y="20"/>
                      <a:pt x="122" y="58"/>
                    </a:cubicBezTo>
                    <a:cubicBezTo>
                      <a:pt x="1" y="179"/>
                      <a:pt x="87" y="386"/>
                      <a:pt x="258" y="386"/>
                    </a:cubicBezTo>
                    <a:cubicBezTo>
                      <a:pt x="431" y="386"/>
                      <a:pt x="518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729100" y="3191475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6" y="300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6790150" y="31304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6880150" y="3038775"/>
                <a:ext cx="12925" cy="9675"/>
              </a:xfrm>
              <a:custGeom>
                <a:rect b="b" l="l" r="r" t="t"/>
                <a:pathLst>
                  <a:path extrusionOk="0" h="387" w="517">
                    <a:moveTo>
                      <a:pt x="258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1" y="179"/>
                      <a:pt x="87" y="387"/>
                      <a:pt x="258" y="387"/>
                    </a:cubicBezTo>
                    <a:cubicBezTo>
                      <a:pt x="431" y="387"/>
                      <a:pt x="516" y="179"/>
                      <a:pt x="395" y="58"/>
                    </a:cubicBezTo>
                    <a:cubicBezTo>
                      <a:pt x="357" y="20"/>
                      <a:pt x="308" y="1"/>
                      <a:pt x="25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6942825" y="29777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6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6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6973375" y="294717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7002300" y="29166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0"/>
                    </a:moveTo>
                    <a:cubicBezTo>
                      <a:pt x="209" y="0"/>
                      <a:pt x="159" y="19"/>
                      <a:pt x="122" y="57"/>
                    </a:cubicBezTo>
                    <a:cubicBezTo>
                      <a:pt x="0" y="178"/>
                      <a:pt x="87" y="386"/>
                      <a:pt x="258" y="386"/>
                    </a:cubicBezTo>
                    <a:cubicBezTo>
                      <a:pt x="431" y="386"/>
                      <a:pt x="517" y="178"/>
                      <a:pt x="394" y="57"/>
                    </a:cubicBezTo>
                    <a:cubicBezTo>
                      <a:pt x="357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7034475" y="288612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6851250" y="306935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0"/>
                    </a:moveTo>
                    <a:cubicBezTo>
                      <a:pt x="86" y="0"/>
                      <a:pt x="0" y="87"/>
                      <a:pt x="0" y="193"/>
                    </a:cubicBezTo>
                    <a:cubicBezTo>
                      <a:pt x="0" y="299"/>
                      <a:pt x="86" y="385"/>
                      <a:pt x="193" y="385"/>
                    </a:cubicBezTo>
                    <a:cubicBezTo>
                      <a:pt x="300" y="385"/>
                      <a:pt x="387" y="299"/>
                      <a:pt x="387" y="193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6727500" y="325097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6788600" y="31899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6848050" y="3128825"/>
                <a:ext cx="12925" cy="9700"/>
              </a:xfrm>
              <a:custGeom>
                <a:rect b="b" l="l" r="r" t="t"/>
                <a:pathLst>
                  <a:path extrusionOk="0" h="388" w="517">
                    <a:moveTo>
                      <a:pt x="258" y="0"/>
                    </a:moveTo>
                    <a:cubicBezTo>
                      <a:pt x="209" y="0"/>
                      <a:pt x="160" y="19"/>
                      <a:pt x="122" y="57"/>
                    </a:cubicBezTo>
                    <a:cubicBezTo>
                      <a:pt x="1" y="179"/>
                      <a:pt x="86" y="388"/>
                      <a:pt x="258" y="388"/>
                    </a:cubicBezTo>
                    <a:cubicBezTo>
                      <a:pt x="430" y="388"/>
                      <a:pt x="516" y="179"/>
                      <a:pt x="395" y="57"/>
                    </a:cubicBezTo>
                    <a:cubicBezTo>
                      <a:pt x="357" y="19"/>
                      <a:pt x="308" y="0"/>
                      <a:pt x="25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6941275" y="30372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6697000" y="328152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6756425" y="3220450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79"/>
                      <a:pt x="87" y="387"/>
                      <a:pt x="260" y="387"/>
                    </a:cubicBezTo>
                    <a:cubicBezTo>
                      <a:pt x="431" y="387"/>
                      <a:pt x="517" y="179"/>
                      <a:pt x="396" y="58"/>
                    </a:cubicBezTo>
                    <a:cubicBezTo>
                      <a:pt x="358" y="20"/>
                      <a:pt x="309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6819150" y="3159375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0"/>
                      <a:pt x="87" y="386"/>
                      <a:pt x="193" y="386"/>
                    </a:cubicBezTo>
                    <a:cubicBezTo>
                      <a:pt x="299" y="386"/>
                      <a:pt x="385" y="300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6910725" y="30677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6971825" y="3006700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299"/>
                      <a:pt x="87" y="386"/>
                      <a:pt x="193" y="386"/>
                    </a:cubicBezTo>
                    <a:cubicBezTo>
                      <a:pt x="299" y="386"/>
                      <a:pt x="386" y="299"/>
                      <a:pt x="386" y="193"/>
                    </a:cubicBezTo>
                    <a:cubicBezTo>
                      <a:pt x="386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7002325" y="2976150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299"/>
                      <a:pt x="89" y="386"/>
                      <a:pt x="195" y="386"/>
                    </a:cubicBezTo>
                    <a:cubicBezTo>
                      <a:pt x="301" y="386"/>
                      <a:pt x="387" y="299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7032875" y="2945625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7063425" y="2915075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6880200" y="3098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6756500" y="327997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7" y="299"/>
                      <a:pt x="387" y="193"/>
                    </a:cubicBezTo>
                    <a:cubicBezTo>
                      <a:pt x="387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6815925" y="3218875"/>
                <a:ext cx="12950" cy="9700"/>
              </a:xfrm>
              <a:custGeom>
                <a:rect b="b" l="l" r="r" t="t"/>
                <a:pathLst>
                  <a:path extrusionOk="0" h="388" w="518">
                    <a:moveTo>
                      <a:pt x="259" y="0"/>
                    </a:moveTo>
                    <a:cubicBezTo>
                      <a:pt x="209" y="0"/>
                      <a:pt x="160" y="19"/>
                      <a:pt x="123" y="57"/>
                    </a:cubicBezTo>
                    <a:cubicBezTo>
                      <a:pt x="0" y="178"/>
                      <a:pt x="87" y="387"/>
                      <a:pt x="260" y="387"/>
                    </a:cubicBezTo>
                    <a:cubicBezTo>
                      <a:pt x="431" y="387"/>
                      <a:pt x="517" y="178"/>
                      <a:pt x="396" y="57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6878650" y="31578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6970225" y="30662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6725950" y="3310475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6787050" y="3249425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6846475" y="3188350"/>
                <a:ext cx="12925" cy="9675"/>
              </a:xfrm>
              <a:custGeom>
                <a:rect b="b" l="l" r="r" t="t"/>
                <a:pathLst>
                  <a:path extrusionOk="0" h="387" w="517">
                    <a:moveTo>
                      <a:pt x="259" y="0"/>
                    </a:moveTo>
                    <a:cubicBezTo>
                      <a:pt x="209" y="0"/>
                      <a:pt x="160" y="19"/>
                      <a:pt x="123" y="56"/>
                    </a:cubicBezTo>
                    <a:cubicBezTo>
                      <a:pt x="0" y="179"/>
                      <a:pt x="86" y="387"/>
                      <a:pt x="259" y="387"/>
                    </a:cubicBezTo>
                    <a:cubicBezTo>
                      <a:pt x="431" y="387"/>
                      <a:pt x="517" y="179"/>
                      <a:pt x="396" y="56"/>
                    </a:cubicBezTo>
                    <a:cubicBezTo>
                      <a:pt x="358" y="19"/>
                      <a:pt x="308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6939725" y="3096750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299"/>
                      <a:pt x="87" y="385"/>
                      <a:pt x="193" y="385"/>
                    </a:cubicBezTo>
                    <a:cubicBezTo>
                      <a:pt x="299" y="385"/>
                      <a:pt x="386" y="299"/>
                      <a:pt x="386" y="193"/>
                    </a:cubicBezTo>
                    <a:cubicBezTo>
                      <a:pt x="386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7000775" y="30356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7031325" y="30051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7061875" y="2974600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299"/>
                      <a:pt x="87" y="386"/>
                      <a:pt x="193" y="386"/>
                    </a:cubicBezTo>
                    <a:cubicBezTo>
                      <a:pt x="300" y="386"/>
                      <a:pt x="387" y="299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7092400" y="2944050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0"/>
                      <a:pt x="87" y="386"/>
                      <a:pt x="193" y="386"/>
                    </a:cubicBezTo>
                    <a:cubicBezTo>
                      <a:pt x="300" y="386"/>
                      <a:pt x="386" y="300"/>
                      <a:pt x="386" y="193"/>
                    </a:cubicBezTo>
                    <a:cubicBezTo>
                      <a:pt x="386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6909175" y="312725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299" y="387"/>
                      <a:pt x="386" y="301"/>
                      <a:pt x="386" y="195"/>
                    </a:cubicBezTo>
                    <a:cubicBezTo>
                      <a:pt x="386" y="88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6783825" y="3308900"/>
                <a:ext cx="12950" cy="9725"/>
              </a:xfrm>
              <a:custGeom>
                <a:rect b="b" l="l" r="r" t="t"/>
                <a:pathLst>
                  <a:path extrusionOk="0" h="389" w="518">
                    <a:moveTo>
                      <a:pt x="259" y="1"/>
                    </a:moveTo>
                    <a:cubicBezTo>
                      <a:pt x="209" y="1"/>
                      <a:pt x="160" y="20"/>
                      <a:pt x="122" y="58"/>
                    </a:cubicBezTo>
                    <a:cubicBezTo>
                      <a:pt x="0" y="180"/>
                      <a:pt x="87" y="388"/>
                      <a:pt x="258" y="388"/>
                    </a:cubicBezTo>
                    <a:cubicBezTo>
                      <a:pt x="431" y="388"/>
                      <a:pt x="517" y="180"/>
                      <a:pt x="396" y="58"/>
                    </a:cubicBezTo>
                    <a:cubicBezTo>
                      <a:pt x="358" y="20"/>
                      <a:pt x="308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6846550" y="324782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0" y="388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6907600" y="3186775"/>
                <a:ext cx="9675" cy="9650"/>
              </a:xfrm>
              <a:custGeom>
                <a:rect b="b" l="l" r="r" t="t"/>
                <a:pathLst>
                  <a:path extrusionOk="0" h="386" w="387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0"/>
                      <a:pt x="88" y="386"/>
                      <a:pt x="194" y="386"/>
                    </a:cubicBezTo>
                    <a:cubicBezTo>
                      <a:pt x="300" y="386"/>
                      <a:pt x="387" y="300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6999225" y="30951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6754900" y="3339475"/>
                <a:ext cx="9700" cy="9650"/>
              </a:xfrm>
              <a:custGeom>
                <a:rect b="b" l="l" r="r" t="t"/>
                <a:pathLst>
                  <a:path extrusionOk="0" h="386" w="388">
                    <a:moveTo>
                      <a:pt x="195" y="0"/>
                    </a:moveTo>
                    <a:cubicBezTo>
                      <a:pt x="89" y="0"/>
                      <a:pt x="1" y="87"/>
                      <a:pt x="1" y="193"/>
                    </a:cubicBezTo>
                    <a:cubicBezTo>
                      <a:pt x="1" y="299"/>
                      <a:pt x="89" y="385"/>
                      <a:pt x="195" y="385"/>
                    </a:cubicBezTo>
                    <a:cubicBezTo>
                      <a:pt x="301" y="385"/>
                      <a:pt x="387" y="299"/>
                      <a:pt x="387" y="193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6816000" y="3278375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6877075" y="3217300"/>
                <a:ext cx="9650" cy="9675"/>
              </a:xfrm>
              <a:custGeom>
                <a:rect b="b" l="l" r="r" t="t"/>
                <a:pathLst>
                  <a:path extrusionOk="0" h="387" w="386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0" y="387"/>
                      <a:pt x="386" y="300"/>
                      <a:pt x="386" y="194"/>
                    </a:cubicBezTo>
                    <a:cubicBezTo>
                      <a:pt x="386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6968675" y="31257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7029775" y="3064650"/>
                <a:ext cx="9650" cy="9650"/>
              </a:xfrm>
              <a:custGeom>
                <a:rect b="b" l="l" r="r" t="t"/>
                <a:pathLst>
                  <a:path extrusionOk="0" h="386" w="386">
                    <a:moveTo>
                      <a:pt x="193" y="0"/>
                    </a:moveTo>
                    <a:cubicBezTo>
                      <a:pt x="87" y="0"/>
                      <a:pt x="0" y="87"/>
                      <a:pt x="0" y="193"/>
                    </a:cubicBezTo>
                    <a:cubicBezTo>
                      <a:pt x="0" y="299"/>
                      <a:pt x="87" y="385"/>
                      <a:pt x="193" y="385"/>
                    </a:cubicBezTo>
                    <a:cubicBezTo>
                      <a:pt x="299" y="385"/>
                      <a:pt x="385" y="299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7060325" y="3034100"/>
                <a:ext cx="9650" cy="9700"/>
              </a:xfrm>
              <a:custGeom>
                <a:rect b="b" l="l" r="r" t="t"/>
                <a:pathLst>
                  <a:path extrusionOk="0" h="388" w="386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299"/>
                      <a:pt x="86" y="387"/>
                      <a:pt x="193" y="387"/>
                    </a:cubicBezTo>
                    <a:cubicBezTo>
                      <a:pt x="299" y="387"/>
                      <a:pt x="385" y="299"/>
                      <a:pt x="385" y="193"/>
                    </a:cubicBezTo>
                    <a:cubicBezTo>
                      <a:pt x="385" y="87"/>
                      <a:pt x="299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7090825" y="30035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7119725" y="2973025"/>
                <a:ext cx="12950" cy="9675"/>
              </a:xfrm>
              <a:custGeom>
                <a:rect b="b" l="l" r="r" t="t"/>
                <a:pathLst>
                  <a:path extrusionOk="0" h="387" w="518">
                    <a:moveTo>
                      <a:pt x="259" y="0"/>
                    </a:moveTo>
                    <a:cubicBezTo>
                      <a:pt x="210" y="0"/>
                      <a:pt x="160" y="19"/>
                      <a:pt x="122" y="56"/>
                    </a:cubicBezTo>
                    <a:cubicBezTo>
                      <a:pt x="1" y="179"/>
                      <a:pt x="87" y="387"/>
                      <a:pt x="259" y="387"/>
                    </a:cubicBezTo>
                    <a:cubicBezTo>
                      <a:pt x="431" y="387"/>
                      <a:pt x="518" y="179"/>
                      <a:pt x="397" y="56"/>
                    </a:cubicBezTo>
                    <a:cubicBezTo>
                      <a:pt x="359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6936500" y="3156225"/>
                <a:ext cx="12950" cy="9700"/>
              </a:xfrm>
              <a:custGeom>
                <a:rect b="b" l="l" r="r" t="t"/>
                <a:pathLst>
                  <a:path extrusionOk="0" h="388" w="518">
                    <a:moveTo>
                      <a:pt x="259" y="0"/>
                    </a:moveTo>
                    <a:cubicBezTo>
                      <a:pt x="210" y="0"/>
                      <a:pt x="161" y="19"/>
                      <a:pt x="124" y="57"/>
                    </a:cubicBezTo>
                    <a:cubicBezTo>
                      <a:pt x="1" y="180"/>
                      <a:pt x="87" y="388"/>
                      <a:pt x="260" y="388"/>
                    </a:cubicBezTo>
                    <a:cubicBezTo>
                      <a:pt x="431" y="388"/>
                      <a:pt x="518" y="180"/>
                      <a:pt x="396" y="57"/>
                    </a:cubicBezTo>
                    <a:cubicBezTo>
                      <a:pt x="358" y="19"/>
                      <a:pt x="309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2"/>
            <p:cNvGrpSpPr/>
            <p:nvPr/>
          </p:nvGrpSpPr>
          <p:grpSpPr>
            <a:xfrm>
              <a:off x="7024596" y="5839523"/>
              <a:ext cx="1488816" cy="1487012"/>
              <a:chOff x="5930025" y="3771375"/>
              <a:chExt cx="668800" cy="656025"/>
            </a:xfrm>
          </p:grpSpPr>
          <p:sp>
            <p:nvSpPr>
              <p:cNvPr id="252" name="Google Shape;252;p2"/>
              <p:cNvSpPr/>
              <p:nvPr/>
            </p:nvSpPr>
            <p:spPr>
              <a:xfrm>
                <a:off x="60466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6067350" y="433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609332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61166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61399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6160650" y="43317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618662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62099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62332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62566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62799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63032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6323950" y="43317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63499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63732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6396600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64199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6443250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64665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60233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60466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6067350" y="431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60933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61166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61399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6160650" y="43117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61866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6067350" y="43517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609332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61166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613997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6160650" y="43517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618662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62099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623327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39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62566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62799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63032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323950" y="43517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63499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39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63732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6396600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64199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6443250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62099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62332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62566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62799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63032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6323950" y="43117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63499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63732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6396600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64199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6443250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64665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6487275" y="431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5999975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60233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60466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6067350" y="42916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60933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61166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61399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6160650" y="42916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61866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62099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62332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62566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62799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63032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6323950" y="42916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63499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63732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639660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64199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644325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64665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6487275" y="42916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651325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5999975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60233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60466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6067350" y="427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60933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61166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61399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6160650" y="427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61866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62099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62332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62566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62799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"/>
              <p:cNvSpPr/>
              <p:nvPr/>
            </p:nvSpPr>
            <p:spPr>
              <a:xfrm>
                <a:off x="63032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"/>
              <p:cNvSpPr/>
              <p:nvPr/>
            </p:nvSpPr>
            <p:spPr>
              <a:xfrm>
                <a:off x="6323950" y="427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"/>
              <p:cNvSpPr/>
              <p:nvPr/>
            </p:nvSpPr>
            <p:spPr>
              <a:xfrm>
                <a:off x="63499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"/>
              <p:cNvSpPr/>
              <p:nvPr/>
            </p:nvSpPr>
            <p:spPr>
              <a:xfrm>
                <a:off x="63732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"/>
              <p:cNvSpPr/>
              <p:nvPr/>
            </p:nvSpPr>
            <p:spPr>
              <a:xfrm>
                <a:off x="639660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"/>
              <p:cNvSpPr/>
              <p:nvPr/>
            </p:nvSpPr>
            <p:spPr>
              <a:xfrm>
                <a:off x="64199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"/>
              <p:cNvSpPr/>
              <p:nvPr/>
            </p:nvSpPr>
            <p:spPr>
              <a:xfrm>
                <a:off x="644325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"/>
              <p:cNvSpPr/>
              <p:nvPr/>
            </p:nvSpPr>
            <p:spPr>
              <a:xfrm>
                <a:off x="64665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"/>
              <p:cNvSpPr/>
              <p:nvPr/>
            </p:nvSpPr>
            <p:spPr>
              <a:xfrm>
                <a:off x="6487275" y="427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"/>
              <p:cNvSpPr/>
              <p:nvPr/>
            </p:nvSpPr>
            <p:spPr>
              <a:xfrm>
                <a:off x="651325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"/>
              <p:cNvSpPr/>
              <p:nvPr/>
            </p:nvSpPr>
            <p:spPr>
              <a:xfrm>
                <a:off x="59766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"/>
              <p:cNvSpPr/>
              <p:nvPr/>
            </p:nvSpPr>
            <p:spPr>
              <a:xfrm>
                <a:off x="5999975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"/>
              <p:cNvSpPr/>
              <p:nvPr/>
            </p:nvSpPr>
            <p:spPr>
              <a:xfrm>
                <a:off x="60233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60466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6067350" y="425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60933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61166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61399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6160650" y="425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61866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62099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62332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62566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62799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"/>
              <p:cNvSpPr/>
              <p:nvPr/>
            </p:nvSpPr>
            <p:spPr>
              <a:xfrm>
                <a:off x="63032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"/>
              <p:cNvSpPr/>
              <p:nvPr/>
            </p:nvSpPr>
            <p:spPr>
              <a:xfrm>
                <a:off x="6323950" y="425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"/>
              <p:cNvSpPr/>
              <p:nvPr/>
            </p:nvSpPr>
            <p:spPr>
              <a:xfrm>
                <a:off x="63499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"/>
              <p:cNvSpPr/>
              <p:nvPr/>
            </p:nvSpPr>
            <p:spPr>
              <a:xfrm>
                <a:off x="63732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"/>
              <p:cNvSpPr/>
              <p:nvPr/>
            </p:nvSpPr>
            <p:spPr>
              <a:xfrm>
                <a:off x="639660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"/>
              <p:cNvSpPr/>
              <p:nvPr/>
            </p:nvSpPr>
            <p:spPr>
              <a:xfrm>
                <a:off x="64199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"/>
              <p:cNvSpPr/>
              <p:nvPr/>
            </p:nvSpPr>
            <p:spPr>
              <a:xfrm>
                <a:off x="64432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"/>
              <p:cNvSpPr/>
              <p:nvPr/>
            </p:nvSpPr>
            <p:spPr>
              <a:xfrm>
                <a:off x="64665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"/>
              <p:cNvSpPr/>
              <p:nvPr/>
            </p:nvSpPr>
            <p:spPr>
              <a:xfrm>
                <a:off x="6487275" y="425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"/>
              <p:cNvSpPr/>
              <p:nvPr/>
            </p:nvSpPr>
            <p:spPr>
              <a:xfrm>
                <a:off x="65132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"/>
              <p:cNvSpPr/>
              <p:nvPr/>
            </p:nvSpPr>
            <p:spPr>
              <a:xfrm>
                <a:off x="59766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"/>
              <p:cNvSpPr/>
              <p:nvPr/>
            </p:nvSpPr>
            <p:spPr>
              <a:xfrm>
                <a:off x="5999975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"/>
              <p:cNvSpPr/>
              <p:nvPr/>
            </p:nvSpPr>
            <p:spPr>
              <a:xfrm>
                <a:off x="60233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"/>
              <p:cNvSpPr/>
              <p:nvPr/>
            </p:nvSpPr>
            <p:spPr>
              <a:xfrm>
                <a:off x="60466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"/>
              <p:cNvSpPr/>
              <p:nvPr/>
            </p:nvSpPr>
            <p:spPr>
              <a:xfrm>
                <a:off x="6067350" y="42316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"/>
              <p:cNvSpPr/>
              <p:nvPr/>
            </p:nvSpPr>
            <p:spPr>
              <a:xfrm>
                <a:off x="60933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"/>
              <p:cNvSpPr/>
              <p:nvPr/>
            </p:nvSpPr>
            <p:spPr>
              <a:xfrm>
                <a:off x="61166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"/>
              <p:cNvSpPr/>
              <p:nvPr/>
            </p:nvSpPr>
            <p:spPr>
              <a:xfrm>
                <a:off x="61399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"/>
              <p:cNvSpPr/>
              <p:nvPr/>
            </p:nvSpPr>
            <p:spPr>
              <a:xfrm>
                <a:off x="6160650" y="42316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"/>
              <p:cNvSpPr/>
              <p:nvPr/>
            </p:nvSpPr>
            <p:spPr>
              <a:xfrm>
                <a:off x="61866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"/>
              <p:cNvSpPr/>
              <p:nvPr/>
            </p:nvSpPr>
            <p:spPr>
              <a:xfrm>
                <a:off x="62099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"/>
              <p:cNvSpPr/>
              <p:nvPr/>
            </p:nvSpPr>
            <p:spPr>
              <a:xfrm>
                <a:off x="62332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"/>
              <p:cNvSpPr/>
              <p:nvPr/>
            </p:nvSpPr>
            <p:spPr>
              <a:xfrm>
                <a:off x="62566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"/>
              <p:cNvSpPr/>
              <p:nvPr/>
            </p:nvSpPr>
            <p:spPr>
              <a:xfrm>
                <a:off x="62799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"/>
              <p:cNvSpPr/>
              <p:nvPr/>
            </p:nvSpPr>
            <p:spPr>
              <a:xfrm>
                <a:off x="63032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"/>
              <p:cNvSpPr/>
              <p:nvPr/>
            </p:nvSpPr>
            <p:spPr>
              <a:xfrm>
                <a:off x="6323950" y="42316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"/>
              <p:cNvSpPr/>
              <p:nvPr/>
            </p:nvSpPr>
            <p:spPr>
              <a:xfrm>
                <a:off x="63499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"/>
              <p:cNvSpPr/>
              <p:nvPr/>
            </p:nvSpPr>
            <p:spPr>
              <a:xfrm>
                <a:off x="63732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"/>
              <p:cNvSpPr/>
              <p:nvPr/>
            </p:nvSpPr>
            <p:spPr>
              <a:xfrm>
                <a:off x="639660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"/>
              <p:cNvSpPr/>
              <p:nvPr/>
            </p:nvSpPr>
            <p:spPr>
              <a:xfrm>
                <a:off x="64199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"/>
              <p:cNvSpPr/>
              <p:nvPr/>
            </p:nvSpPr>
            <p:spPr>
              <a:xfrm>
                <a:off x="64432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"/>
              <p:cNvSpPr/>
              <p:nvPr/>
            </p:nvSpPr>
            <p:spPr>
              <a:xfrm>
                <a:off x="64665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"/>
              <p:cNvSpPr/>
              <p:nvPr/>
            </p:nvSpPr>
            <p:spPr>
              <a:xfrm>
                <a:off x="6487275" y="42316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6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65132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"/>
              <p:cNvSpPr/>
              <p:nvPr/>
            </p:nvSpPr>
            <p:spPr>
              <a:xfrm>
                <a:off x="5953325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"/>
              <p:cNvSpPr/>
              <p:nvPr/>
            </p:nvSpPr>
            <p:spPr>
              <a:xfrm>
                <a:off x="59766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"/>
              <p:cNvSpPr/>
              <p:nvPr/>
            </p:nvSpPr>
            <p:spPr>
              <a:xfrm>
                <a:off x="5999975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4"/>
                      <a:pt x="141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"/>
              <p:cNvSpPr/>
              <p:nvPr/>
            </p:nvSpPr>
            <p:spPr>
              <a:xfrm>
                <a:off x="60233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"/>
              <p:cNvSpPr/>
              <p:nvPr/>
            </p:nvSpPr>
            <p:spPr>
              <a:xfrm>
                <a:off x="60466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4"/>
                      <a:pt x="139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6067350" y="42116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5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60933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61166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61399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6160650" y="42116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61866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62099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62332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62566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62799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63032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6323950" y="42116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22" y="0"/>
                    </a:moveTo>
                    <a:cubicBezTo>
                      <a:pt x="421" y="0"/>
                      <a:pt x="420" y="0"/>
                      <a:pt x="419" y="0"/>
                    </a:cubicBezTo>
                    <a:cubicBezTo>
                      <a:pt x="418" y="0"/>
                      <a:pt x="418" y="0"/>
                      <a:pt x="417" y="0"/>
                    </a:cubicBezTo>
                    <a:cubicBezTo>
                      <a:pt x="139" y="0"/>
                      <a:pt x="1" y="336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1"/>
                      <a:pt x="593" y="0"/>
                      <a:pt x="42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63499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63732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639660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64199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64432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64665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6487275" y="42116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5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65132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5953325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59766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5999975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60233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60466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6067350" y="419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2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60933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61166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61399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6160650" y="419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2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61866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62099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62332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62566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62799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63032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6323950" y="419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2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63499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63732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639660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64199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64432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64665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6487275" y="419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2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65132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5953325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59766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5999975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60233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60466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6067350" y="417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60933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61166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61399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6160650" y="417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61866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62099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62332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62566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62799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63032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6323950" y="417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63499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63732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639660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64199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64432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64665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6487275" y="417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65132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5953325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59766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59300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5999975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60233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60466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6067350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60933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61166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61399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6160650" y="41515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61866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62099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62332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62566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62799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63032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6323950" y="41515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63499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63732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639660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64199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64432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64665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6487275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7"/>
                      <a:pt x="415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65132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59300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5953325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59766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5999975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60233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60466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6067350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60933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61166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61399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6160650" y="413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61866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62099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62332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62566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62799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63032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6323950" y="413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63499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63732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639660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64199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64432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64665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6487275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65132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59300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5953325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59766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5999975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60233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60466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6067350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60933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61166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61399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6160650" y="411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61866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62099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62332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62566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62799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63032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6323950" y="411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63499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63732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>
                <a:off x="639660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64199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"/>
              <p:cNvSpPr/>
              <p:nvPr/>
            </p:nvSpPr>
            <p:spPr>
              <a:xfrm>
                <a:off x="64432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"/>
              <p:cNvSpPr/>
              <p:nvPr/>
            </p:nvSpPr>
            <p:spPr>
              <a:xfrm>
                <a:off x="64665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"/>
              <p:cNvSpPr/>
              <p:nvPr/>
            </p:nvSpPr>
            <p:spPr>
              <a:xfrm>
                <a:off x="6487275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"/>
              <p:cNvSpPr/>
              <p:nvPr/>
            </p:nvSpPr>
            <p:spPr>
              <a:xfrm>
                <a:off x="65132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"/>
              <p:cNvSpPr/>
              <p:nvPr/>
            </p:nvSpPr>
            <p:spPr>
              <a:xfrm>
                <a:off x="59300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"/>
              <p:cNvSpPr/>
              <p:nvPr/>
            </p:nvSpPr>
            <p:spPr>
              <a:xfrm>
                <a:off x="5953325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"/>
              <p:cNvSpPr/>
              <p:nvPr/>
            </p:nvSpPr>
            <p:spPr>
              <a:xfrm>
                <a:off x="59766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"/>
              <p:cNvSpPr/>
              <p:nvPr/>
            </p:nvSpPr>
            <p:spPr>
              <a:xfrm>
                <a:off x="5999975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"/>
              <p:cNvSpPr/>
              <p:nvPr/>
            </p:nvSpPr>
            <p:spPr>
              <a:xfrm>
                <a:off x="60233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"/>
              <p:cNvSpPr/>
              <p:nvPr/>
            </p:nvSpPr>
            <p:spPr>
              <a:xfrm>
                <a:off x="60466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"/>
              <p:cNvSpPr/>
              <p:nvPr/>
            </p:nvSpPr>
            <p:spPr>
              <a:xfrm>
                <a:off x="6067350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"/>
              <p:cNvSpPr/>
              <p:nvPr/>
            </p:nvSpPr>
            <p:spPr>
              <a:xfrm>
                <a:off x="60933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"/>
              <p:cNvSpPr/>
              <p:nvPr/>
            </p:nvSpPr>
            <p:spPr>
              <a:xfrm>
                <a:off x="61166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"/>
              <p:cNvSpPr/>
              <p:nvPr/>
            </p:nvSpPr>
            <p:spPr>
              <a:xfrm>
                <a:off x="61399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"/>
              <p:cNvSpPr/>
              <p:nvPr/>
            </p:nvSpPr>
            <p:spPr>
              <a:xfrm>
                <a:off x="6160650" y="409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"/>
              <p:cNvSpPr/>
              <p:nvPr/>
            </p:nvSpPr>
            <p:spPr>
              <a:xfrm>
                <a:off x="61866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"/>
              <p:cNvSpPr/>
              <p:nvPr/>
            </p:nvSpPr>
            <p:spPr>
              <a:xfrm>
                <a:off x="62099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"/>
              <p:cNvSpPr/>
              <p:nvPr/>
            </p:nvSpPr>
            <p:spPr>
              <a:xfrm>
                <a:off x="62332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"/>
              <p:cNvSpPr/>
              <p:nvPr/>
            </p:nvSpPr>
            <p:spPr>
              <a:xfrm>
                <a:off x="62566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"/>
              <p:cNvSpPr/>
              <p:nvPr/>
            </p:nvSpPr>
            <p:spPr>
              <a:xfrm>
                <a:off x="62799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"/>
              <p:cNvSpPr/>
              <p:nvPr/>
            </p:nvSpPr>
            <p:spPr>
              <a:xfrm>
                <a:off x="63032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"/>
              <p:cNvSpPr/>
              <p:nvPr/>
            </p:nvSpPr>
            <p:spPr>
              <a:xfrm>
                <a:off x="6323950" y="409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"/>
              <p:cNvSpPr/>
              <p:nvPr/>
            </p:nvSpPr>
            <p:spPr>
              <a:xfrm>
                <a:off x="63499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"/>
              <p:cNvSpPr/>
              <p:nvPr/>
            </p:nvSpPr>
            <p:spPr>
              <a:xfrm>
                <a:off x="63732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"/>
              <p:cNvSpPr/>
              <p:nvPr/>
            </p:nvSpPr>
            <p:spPr>
              <a:xfrm>
                <a:off x="639660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"/>
              <p:cNvSpPr/>
              <p:nvPr/>
            </p:nvSpPr>
            <p:spPr>
              <a:xfrm>
                <a:off x="64199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"/>
              <p:cNvSpPr/>
              <p:nvPr/>
            </p:nvSpPr>
            <p:spPr>
              <a:xfrm>
                <a:off x="64432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"/>
              <p:cNvSpPr/>
              <p:nvPr/>
            </p:nvSpPr>
            <p:spPr>
              <a:xfrm>
                <a:off x="64665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"/>
              <p:cNvSpPr/>
              <p:nvPr/>
            </p:nvSpPr>
            <p:spPr>
              <a:xfrm>
                <a:off x="6487275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"/>
              <p:cNvSpPr/>
              <p:nvPr/>
            </p:nvSpPr>
            <p:spPr>
              <a:xfrm>
                <a:off x="65132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"/>
              <p:cNvSpPr/>
              <p:nvPr/>
            </p:nvSpPr>
            <p:spPr>
              <a:xfrm>
                <a:off x="59300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"/>
              <p:cNvSpPr/>
              <p:nvPr/>
            </p:nvSpPr>
            <p:spPr>
              <a:xfrm>
                <a:off x="5953325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"/>
              <p:cNvSpPr/>
              <p:nvPr/>
            </p:nvSpPr>
            <p:spPr>
              <a:xfrm>
                <a:off x="59766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"/>
              <p:cNvSpPr/>
              <p:nvPr/>
            </p:nvSpPr>
            <p:spPr>
              <a:xfrm>
                <a:off x="5999975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"/>
              <p:cNvSpPr/>
              <p:nvPr/>
            </p:nvSpPr>
            <p:spPr>
              <a:xfrm>
                <a:off x="60233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"/>
              <p:cNvSpPr/>
              <p:nvPr/>
            </p:nvSpPr>
            <p:spPr>
              <a:xfrm>
                <a:off x="60466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"/>
              <p:cNvSpPr/>
              <p:nvPr/>
            </p:nvSpPr>
            <p:spPr>
              <a:xfrm>
                <a:off x="6067350" y="407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"/>
              <p:cNvSpPr/>
              <p:nvPr/>
            </p:nvSpPr>
            <p:spPr>
              <a:xfrm>
                <a:off x="60933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"/>
              <p:cNvSpPr/>
              <p:nvPr/>
            </p:nvSpPr>
            <p:spPr>
              <a:xfrm>
                <a:off x="61166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"/>
              <p:cNvSpPr/>
              <p:nvPr/>
            </p:nvSpPr>
            <p:spPr>
              <a:xfrm>
                <a:off x="61399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"/>
              <p:cNvSpPr/>
              <p:nvPr/>
            </p:nvSpPr>
            <p:spPr>
              <a:xfrm>
                <a:off x="6160650" y="407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"/>
              <p:cNvSpPr/>
              <p:nvPr/>
            </p:nvSpPr>
            <p:spPr>
              <a:xfrm>
                <a:off x="61866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"/>
              <p:cNvSpPr/>
              <p:nvPr/>
            </p:nvSpPr>
            <p:spPr>
              <a:xfrm>
                <a:off x="62099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"/>
              <p:cNvSpPr/>
              <p:nvPr/>
            </p:nvSpPr>
            <p:spPr>
              <a:xfrm>
                <a:off x="62332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"/>
              <p:cNvSpPr/>
              <p:nvPr/>
            </p:nvSpPr>
            <p:spPr>
              <a:xfrm>
                <a:off x="62566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"/>
              <p:cNvSpPr/>
              <p:nvPr/>
            </p:nvSpPr>
            <p:spPr>
              <a:xfrm>
                <a:off x="62799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"/>
              <p:cNvSpPr/>
              <p:nvPr/>
            </p:nvSpPr>
            <p:spPr>
              <a:xfrm>
                <a:off x="63032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"/>
              <p:cNvSpPr/>
              <p:nvPr/>
            </p:nvSpPr>
            <p:spPr>
              <a:xfrm>
                <a:off x="6323950" y="40715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"/>
              <p:cNvSpPr/>
              <p:nvPr/>
            </p:nvSpPr>
            <p:spPr>
              <a:xfrm>
                <a:off x="63499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"/>
              <p:cNvSpPr/>
              <p:nvPr/>
            </p:nvSpPr>
            <p:spPr>
              <a:xfrm>
                <a:off x="63732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"/>
              <p:cNvSpPr/>
              <p:nvPr/>
            </p:nvSpPr>
            <p:spPr>
              <a:xfrm>
                <a:off x="639660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"/>
              <p:cNvSpPr/>
              <p:nvPr/>
            </p:nvSpPr>
            <p:spPr>
              <a:xfrm>
                <a:off x="64199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"/>
              <p:cNvSpPr/>
              <p:nvPr/>
            </p:nvSpPr>
            <p:spPr>
              <a:xfrm>
                <a:off x="64432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"/>
              <p:cNvSpPr/>
              <p:nvPr/>
            </p:nvSpPr>
            <p:spPr>
              <a:xfrm>
                <a:off x="64665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"/>
              <p:cNvSpPr/>
              <p:nvPr/>
            </p:nvSpPr>
            <p:spPr>
              <a:xfrm>
                <a:off x="6487275" y="407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"/>
              <p:cNvSpPr/>
              <p:nvPr/>
            </p:nvSpPr>
            <p:spPr>
              <a:xfrm>
                <a:off x="65132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"/>
              <p:cNvSpPr/>
              <p:nvPr/>
            </p:nvSpPr>
            <p:spPr>
              <a:xfrm>
                <a:off x="59300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"/>
              <p:cNvSpPr/>
              <p:nvPr/>
            </p:nvSpPr>
            <p:spPr>
              <a:xfrm>
                <a:off x="5953325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"/>
              <p:cNvSpPr/>
              <p:nvPr/>
            </p:nvSpPr>
            <p:spPr>
              <a:xfrm>
                <a:off x="59766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"/>
              <p:cNvSpPr/>
              <p:nvPr/>
            </p:nvSpPr>
            <p:spPr>
              <a:xfrm>
                <a:off x="5999975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2"/>
              <p:cNvSpPr/>
              <p:nvPr/>
            </p:nvSpPr>
            <p:spPr>
              <a:xfrm>
                <a:off x="60233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"/>
              <p:cNvSpPr/>
              <p:nvPr/>
            </p:nvSpPr>
            <p:spPr>
              <a:xfrm>
                <a:off x="60466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"/>
              <p:cNvSpPr/>
              <p:nvPr/>
            </p:nvSpPr>
            <p:spPr>
              <a:xfrm>
                <a:off x="6067350" y="40515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"/>
              <p:cNvSpPr/>
              <p:nvPr/>
            </p:nvSpPr>
            <p:spPr>
              <a:xfrm>
                <a:off x="60933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2"/>
              <p:cNvSpPr/>
              <p:nvPr/>
            </p:nvSpPr>
            <p:spPr>
              <a:xfrm>
                <a:off x="61166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2"/>
              <p:cNvSpPr/>
              <p:nvPr/>
            </p:nvSpPr>
            <p:spPr>
              <a:xfrm>
                <a:off x="61399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2"/>
              <p:cNvSpPr/>
              <p:nvPr/>
            </p:nvSpPr>
            <p:spPr>
              <a:xfrm>
                <a:off x="6160650" y="40515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2"/>
              <p:cNvSpPr/>
              <p:nvPr/>
            </p:nvSpPr>
            <p:spPr>
              <a:xfrm>
                <a:off x="61866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2"/>
              <p:cNvSpPr/>
              <p:nvPr/>
            </p:nvSpPr>
            <p:spPr>
              <a:xfrm>
                <a:off x="62099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"/>
              <p:cNvSpPr/>
              <p:nvPr/>
            </p:nvSpPr>
            <p:spPr>
              <a:xfrm>
                <a:off x="62332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"/>
              <p:cNvSpPr/>
              <p:nvPr/>
            </p:nvSpPr>
            <p:spPr>
              <a:xfrm>
                <a:off x="62566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"/>
              <p:cNvSpPr/>
              <p:nvPr/>
            </p:nvSpPr>
            <p:spPr>
              <a:xfrm>
                <a:off x="62799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"/>
              <p:cNvSpPr/>
              <p:nvPr/>
            </p:nvSpPr>
            <p:spPr>
              <a:xfrm>
                <a:off x="63032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"/>
              <p:cNvSpPr/>
              <p:nvPr/>
            </p:nvSpPr>
            <p:spPr>
              <a:xfrm>
                <a:off x="6323950" y="40515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"/>
              <p:cNvSpPr/>
              <p:nvPr/>
            </p:nvSpPr>
            <p:spPr>
              <a:xfrm>
                <a:off x="63499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"/>
              <p:cNvSpPr/>
              <p:nvPr/>
            </p:nvSpPr>
            <p:spPr>
              <a:xfrm>
                <a:off x="63732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"/>
              <p:cNvSpPr/>
              <p:nvPr/>
            </p:nvSpPr>
            <p:spPr>
              <a:xfrm>
                <a:off x="639660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"/>
              <p:cNvSpPr/>
              <p:nvPr/>
            </p:nvSpPr>
            <p:spPr>
              <a:xfrm>
                <a:off x="64199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"/>
              <p:cNvSpPr/>
              <p:nvPr/>
            </p:nvSpPr>
            <p:spPr>
              <a:xfrm>
                <a:off x="64432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"/>
              <p:cNvSpPr/>
              <p:nvPr/>
            </p:nvSpPr>
            <p:spPr>
              <a:xfrm>
                <a:off x="64665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"/>
              <p:cNvSpPr/>
              <p:nvPr/>
            </p:nvSpPr>
            <p:spPr>
              <a:xfrm>
                <a:off x="6487275" y="40515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6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"/>
              <p:cNvSpPr/>
              <p:nvPr/>
            </p:nvSpPr>
            <p:spPr>
              <a:xfrm>
                <a:off x="65132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"/>
              <p:cNvSpPr/>
              <p:nvPr/>
            </p:nvSpPr>
            <p:spPr>
              <a:xfrm>
                <a:off x="5953325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"/>
              <p:cNvSpPr/>
              <p:nvPr/>
            </p:nvSpPr>
            <p:spPr>
              <a:xfrm>
                <a:off x="59766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"/>
              <p:cNvSpPr/>
              <p:nvPr/>
            </p:nvSpPr>
            <p:spPr>
              <a:xfrm>
                <a:off x="59300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"/>
              <p:cNvSpPr/>
              <p:nvPr/>
            </p:nvSpPr>
            <p:spPr>
              <a:xfrm>
                <a:off x="5999975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"/>
              <p:cNvSpPr/>
              <p:nvPr/>
            </p:nvSpPr>
            <p:spPr>
              <a:xfrm>
                <a:off x="60233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"/>
              <p:cNvSpPr/>
              <p:nvPr/>
            </p:nvSpPr>
            <p:spPr>
              <a:xfrm>
                <a:off x="60466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"/>
              <p:cNvSpPr/>
              <p:nvPr/>
            </p:nvSpPr>
            <p:spPr>
              <a:xfrm>
                <a:off x="6067350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"/>
              <p:cNvSpPr/>
              <p:nvPr/>
            </p:nvSpPr>
            <p:spPr>
              <a:xfrm>
                <a:off x="60933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"/>
              <p:cNvSpPr/>
              <p:nvPr/>
            </p:nvSpPr>
            <p:spPr>
              <a:xfrm>
                <a:off x="61166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"/>
              <p:cNvSpPr/>
              <p:nvPr/>
            </p:nvSpPr>
            <p:spPr>
              <a:xfrm>
                <a:off x="61399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"/>
              <p:cNvSpPr/>
              <p:nvPr/>
            </p:nvSpPr>
            <p:spPr>
              <a:xfrm>
                <a:off x="6160650" y="403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"/>
              <p:cNvSpPr/>
              <p:nvPr/>
            </p:nvSpPr>
            <p:spPr>
              <a:xfrm>
                <a:off x="61866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"/>
              <p:cNvSpPr/>
              <p:nvPr/>
            </p:nvSpPr>
            <p:spPr>
              <a:xfrm>
                <a:off x="62099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"/>
              <p:cNvSpPr/>
              <p:nvPr/>
            </p:nvSpPr>
            <p:spPr>
              <a:xfrm>
                <a:off x="62332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"/>
              <p:cNvSpPr/>
              <p:nvPr/>
            </p:nvSpPr>
            <p:spPr>
              <a:xfrm>
                <a:off x="62566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"/>
              <p:cNvSpPr/>
              <p:nvPr/>
            </p:nvSpPr>
            <p:spPr>
              <a:xfrm>
                <a:off x="62799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"/>
              <p:cNvSpPr/>
              <p:nvPr/>
            </p:nvSpPr>
            <p:spPr>
              <a:xfrm>
                <a:off x="63032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"/>
              <p:cNvSpPr/>
              <p:nvPr/>
            </p:nvSpPr>
            <p:spPr>
              <a:xfrm>
                <a:off x="6323950" y="403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"/>
              <p:cNvSpPr/>
              <p:nvPr/>
            </p:nvSpPr>
            <p:spPr>
              <a:xfrm>
                <a:off x="63499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"/>
              <p:cNvSpPr/>
              <p:nvPr/>
            </p:nvSpPr>
            <p:spPr>
              <a:xfrm>
                <a:off x="63732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"/>
              <p:cNvSpPr/>
              <p:nvPr/>
            </p:nvSpPr>
            <p:spPr>
              <a:xfrm>
                <a:off x="639660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"/>
              <p:cNvSpPr/>
              <p:nvPr/>
            </p:nvSpPr>
            <p:spPr>
              <a:xfrm>
                <a:off x="64199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"/>
              <p:cNvSpPr/>
              <p:nvPr/>
            </p:nvSpPr>
            <p:spPr>
              <a:xfrm>
                <a:off x="64432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"/>
              <p:cNvSpPr/>
              <p:nvPr/>
            </p:nvSpPr>
            <p:spPr>
              <a:xfrm>
                <a:off x="64665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"/>
              <p:cNvSpPr/>
              <p:nvPr/>
            </p:nvSpPr>
            <p:spPr>
              <a:xfrm>
                <a:off x="6487275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"/>
              <p:cNvSpPr/>
              <p:nvPr/>
            </p:nvSpPr>
            <p:spPr>
              <a:xfrm>
                <a:off x="65132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"/>
              <p:cNvSpPr/>
              <p:nvPr/>
            </p:nvSpPr>
            <p:spPr>
              <a:xfrm>
                <a:off x="5953325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"/>
              <p:cNvSpPr/>
              <p:nvPr/>
            </p:nvSpPr>
            <p:spPr>
              <a:xfrm>
                <a:off x="59766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"/>
              <p:cNvSpPr/>
              <p:nvPr/>
            </p:nvSpPr>
            <p:spPr>
              <a:xfrm>
                <a:off x="5999975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"/>
              <p:cNvSpPr/>
              <p:nvPr/>
            </p:nvSpPr>
            <p:spPr>
              <a:xfrm>
                <a:off x="60233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"/>
              <p:cNvSpPr/>
              <p:nvPr/>
            </p:nvSpPr>
            <p:spPr>
              <a:xfrm>
                <a:off x="60466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"/>
              <p:cNvSpPr/>
              <p:nvPr/>
            </p:nvSpPr>
            <p:spPr>
              <a:xfrm>
                <a:off x="6067350" y="401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"/>
              <p:cNvSpPr/>
              <p:nvPr/>
            </p:nvSpPr>
            <p:spPr>
              <a:xfrm>
                <a:off x="60933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"/>
              <p:cNvSpPr/>
              <p:nvPr/>
            </p:nvSpPr>
            <p:spPr>
              <a:xfrm>
                <a:off x="61166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"/>
              <p:cNvSpPr/>
              <p:nvPr/>
            </p:nvSpPr>
            <p:spPr>
              <a:xfrm>
                <a:off x="61399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"/>
              <p:cNvSpPr/>
              <p:nvPr/>
            </p:nvSpPr>
            <p:spPr>
              <a:xfrm>
                <a:off x="6160650" y="401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"/>
              <p:cNvSpPr/>
              <p:nvPr/>
            </p:nvSpPr>
            <p:spPr>
              <a:xfrm>
                <a:off x="61866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"/>
              <p:cNvSpPr/>
              <p:nvPr/>
            </p:nvSpPr>
            <p:spPr>
              <a:xfrm>
                <a:off x="62099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"/>
              <p:cNvSpPr/>
              <p:nvPr/>
            </p:nvSpPr>
            <p:spPr>
              <a:xfrm>
                <a:off x="62332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"/>
              <p:cNvSpPr/>
              <p:nvPr/>
            </p:nvSpPr>
            <p:spPr>
              <a:xfrm>
                <a:off x="62566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"/>
              <p:cNvSpPr/>
              <p:nvPr/>
            </p:nvSpPr>
            <p:spPr>
              <a:xfrm>
                <a:off x="62799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"/>
              <p:cNvSpPr/>
              <p:nvPr/>
            </p:nvSpPr>
            <p:spPr>
              <a:xfrm>
                <a:off x="63032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"/>
              <p:cNvSpPr/>
              <p:nvPr/>
            </p:nvSpPr>
            <p:spPr>
              <a:xfrm>
                <a:off x="6323950" y="401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"/>
              <p:cNvSpPr/>
              <p:nvPr/>
            </p:nvSpPr>
            <p:spPr>
              <a:xfrm>
                <a:off x="63499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"/>
              <p:cNvSpPr/>
              <p:nvPr/>
            </p:nvSpPr>
            <p:spPr>
              <a:xfrm>
                <a:off x="63732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"/>
              <p:cNvSpPr/>
              <p:nvPr/>
            </p:nvSpPr>
            <p:spPr>
              <a:xfrm>
                <a:off x="639660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"/>
              <p:cNvSpPr/>
              <p:nvPr/>
            </p:nvSpPr>
            <p:spPr>
              <a:xfrm>
                <a:off x="64199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"/>
              <p:cNvSpPr/>
              <p:nvPr/>
            </p:nvSpPr>
            <p:spPr>
              <a:xfrm>
                <a:off x="64432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"/>
              <p:cNvSpPr/>
              <p:nvPr/>
            </p:nvSpPr>
            <p:spPr>
              <a:xfrm>
                <a:off x="64665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"/>
              <p:cNvSpPr/>
              <p:nvPr/>
            </p:nvSpPr>
            <p:spPr>
              <a:xfrm>
                <a:off x="6487275" y="401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"/>
              <p:cNvSpPr/>
              <p:nvPr/>
            </p:nvSpPr>
            <p:spPr>
              <a:xfrm>
                <a:off x="65132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"/>
              <p:cNvSpPr/>
              <p:nvPr/>
            </p:nvSpPr>
            <p:spPr>
              <a:xfrm>
                <a:off x="5953325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"/>
              <p:cNvSpPr/>
              <p:nvPr/>
            </p:nvSpPr>
            <p:spPr>
              <a:xfrm>
                <a:off x="59766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"/>
              <p:cNvSpPr/>
              <p:nvPr/>
            </p:nvSpPr>
            <p:spPr>
              <a:xfrm>
                <a:off x="5999975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"/>
              <p:cNvSpPr/>
              <p:nvPr/>
            </p:nvSpPr>
            <p:spPr>
              <a:xfrm>
                <a:off x="60233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"/>
              <p:cNvSpPr/>
              <p:nvPr/>
            </p:nvSpPr>
            <p:spPr>
              <a:xfrm>
                <a:off x="60466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"/>
              <p:cNvSpPr/>
              <p:nvPr/>
            </p:nvSpPr>
            <p:spPr>
              <a:xfrm>
                <a:off x="6067350" y="39915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"/>
              <p:cNvSpPr/>
              <p:nvPr/>
            </p:nvSpPr>
            <p:spPr>
              <a:xfrm>
                <a:off x="60933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"/>
              <p:cNvSpPr/>
              <p:nvPr/>
            </p:nvSpPr>
            <p:spPr>
              <a:xfrm>
                <a:off x="61166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"/>
              <p:cNvSpPr/>
              <p:nvPr/>
            </p:nvSpPr>
            <p:spPr>
              <a:xfrm>
                <a:off x="61399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"/>
              <p:cNvSpPr/>
              <p:nvPr/>
            </p:nvSpPr>
            <p:spPr>
              <a:xfrm>
                <a:off x="6160650" y="39915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"/>
              <p:cNvSpPr/>
              <p:nvPr/>
            </p:nvSpPr>
            <p:spPr>
              <a:xfrm>
                <a:off x="61866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"/>
              <p:cNvSpPr/>
              <p:nvPr/>
            </p:nvSpPr>
            <p:spPr>
              <a:xfrm>
                <a:off x="62099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"/>
              <p:cNvSpPr/>
              <p:nvPr/>
            </p:nvSpPr>
            <p:spPr>
              <a:xfrm>
                <a:off x="62332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"/>
              <p:cNvSpPr/>
              <p:nvPr/>
            </p:nvSpPr>
            <p:spPr>
              <a:xfrm>
                <a:off x="62566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"/>
              <p:cNvSpPr/>
              <p:nvPr/>
            </p:nvSpPr>
            <p:spPr>
              <a:xfrm>
                <a:off x="62799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"/>
              <p:cNvSpPr/>
              <p:nvPr/>
            </p:nvSpPr>
            <p:spPr>
              <a:xfrm>
                <a:off x="63032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"/>
              <p:cNvSpPr/>
              <p:nvPr/>
            </p:nvSpPr>
            <p:spPr>
              <a:xfrm>
                <a:off x="6323950" y="39915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"/>
              <p:cNvSpPr/>
              <p:nvPr/>
            </p:nvSpPr>
            <p:spPr>
              <a:xfrm>
                <a:off x="63499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"/>
              <p:cNvSpPr/>
              <p:nvPr/>
            </p:nvSpPr>
            <p:spPr>
              <a:xfrm>
                <a:off x="63732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"/>
              <p:cNvSpPr/>
              <p:nvPr/>
            </p:nvSpPr>
            <p:spPr>
              <a:xfrm>
                <a:off x="639660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"/>
              <p:cNvSpPr/>
              <p:nvPr/>
            </p:nvSpPr>
            <p:spPr>
              <a:xfrm>
                <a:off x="64199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"/>
              <p:cNvSpPr/>
              <p:nvPr/>
            </p:nvSpPr>
            <p:spPr>
              <a:xfrm>
                <a:off x="64432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"/>
              <p:cNvSpPr/>
              <p:nvPr/>
            </p:nvSpPr>
            <p:spPr>
              <a:xfrm>
                <a:off x="64665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"/>
              <p:cNvSpPr/>
              <p:nvPr/>
            </p:nvSpPr>
            <p:spPr>
              <a:xfrm>
                <a:off x="6487275" y="39915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"/>
              <p:cNvSpPr/>
              <p:nvPr/>
            </p:nvSpPr>
            <p:spPr>
              <a:xfrm>
                <a:off x="65132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"/>
              <p:cNvSpPr/>
              <p:nvPr/>
            </p:nvSpPr>
            <p:spPr>
              <a:xfrm>
                <a:off x="5953325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"/>
              <p:cNvSpPr/>
              <p:nvPr/>
            </p:nvSpPr>
            <p:spPr>
              <a:xfrm>
                <a:off x="59766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"/>
              <p:cNvSpPr/>
              <p:nvPr/>
            </p:nvSpPr>
            <p:spPr>
              <a:xfrm>
                <a:off x="5999975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"/>
              <p:cNvSpPr/>
              <p:nvPr/>
            </p:nvSpPr>
            <p:spPr>
              <a:xfrm>
                <a:off x="60233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"/>
              <p:cNvSpPr/>
              <p:nvPr/>
            </p:nvSpPr>
            <p:spPr>
              <a:xfrm>
                <a:off x="60466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"/>
              <p:cNvSpPr/>
              <p:nvPr/>
            </p:nvSpPr>
            <p:spPr>
              <a:xfrm>
                <a:off x="6067350" y="39714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"/>
              <p:cNvSpPr/>
              <p:nvPr/>
            </p:nvSpPr>
            <p:spPr>
              <a:xfrm>
                <a:off x="60933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"/>
              <p:cNvSpPr/>
              <p:nvPr/>
            </p:nvSpPr>
            <p:spPr>
              <a:xfrm>
                <a:off x="61166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"/>
              <p:cNvSpPr/>
              <p:nvPr/>
            </p:nvSpPr>
            <p:spPr>
              <a:xfrm>
                <a:off x="61399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"/>
              <p:cNvSpPr/>
              <p:nvPr/>
            </p:nvSpPr>
            <p:spPr>
              <a:xfrm>
                <a:off x="6160650" y="39714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"/>
              <p:cNvSpPr/>
              <p:nvPr/>
            </p:nvSpPr>
            <p:spPr>
              <a:xfrm>
                <a:off x="61866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"/>
              <p:cNvSpPr/>
              <p:nvPr/>
            </p:nvSpPr>
            <p:spPr>
              <a:xfrm>
                <a:off x="62099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"/>
              <p:cNvSpPr/>
              <p:nvPr/>
            </p:nvSpPr>
            <p:spPr>
              <a:xfrm>
                <a:off x="62332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"/>
              <p:cNvSpPr/>
              <p:nvPr/>
            </p:nvSpPr>
            <p:spPr>
              <a:xfrm>
                <a:off x="62566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"/>
              <p:cNvSpPr/>
              <p:nvPr/>
            </p:nvSpPr>
            <p:spPr>
              <a:xfrm>
                <a:off x="62799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"/>
              <p:cNvSpPr/>
              <p:nvPr/>
            </p:nvSpPr>
            <p:spPr>
              <a:xfrm>
                <a:off x="63032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"/>
              <p:cNvSpPr/>
              <p:nvPr/>
            </p:nvSpPr>
            <p:spPr>
              <a:xfrm>
                <a:off x="6323950" y="39714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"/>
              <p:cNvSpPr/>
              <p:nvPr/>
            </p:nvSpPr>
            <p:spPr>
              <a:xfrm>
                <a:off x="63499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"/>
              <p:cNvSpPr/>
              <p:nvPr/>
            </p:nvSpPr>
            <p:spPr>
              <a:xfrm>
                <a:off x="63732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"/>
              <p:cNvSpPr/>
              <p:nvPr/>
            </p:nvSpPr>
            <p:spPr>
              <a:xfrm>
                <a:off x="639660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"/>
              <p:cNvSpPr/>
              <p:nvPr/>
            </p:nvSpPr>
            <p:spPr>
              <a:xfrm>
                <a:off x="64199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"/>
              <p:cNvSpPr/>
              <p:nvPr/>
            </p:nvSpPr>
            <p:spPr>
              <a:xfrm>
                <a:off x="64432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"/>
              <p:cNvSpPr/>
              <p:nvPr/>
            </p:nvSpPr>
            <p:spPr>
              <a:xfrm>
                <a:off x="64665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"/>
              <p:cNvSpPr/>
              <p:nvPr/>
            </p:nvSpPr>
            <p:spPr>
              <a:xfrm>
                <a:off x="6487275" y="39714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"/>
              <p:cNvSpPr/>
              <p:nvPr/>
            </p:nvSpPr>
            <p:spPr>
              <a:xfrm>
                <a:off x="65132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"/>
              <p:cNvSpPr/>
              <p:nvPr/>
            </p:nvSpPr>
            <p:spPr>
              <a:xfrm>
                <a:off x="59766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"/>
              <p:cNvSpPr/>
              <p:nvPr/>
            </p:nvSpPr>
            <p:spPr>
              <a:xfrm>
                <a:off x="5999975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"/>
              <p:cNvSpPr/>
              <p:nvPr/>
            </p:nvSpPr>
            <p:spPr>
              <a:xfrm>
                <a:off x="60233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"/>
              <p:cNvSpPr/>
              <p:nvPr/>
            </p:nvSpPr>
            <p:spPr>
              <a:xfrm>
                <a:off x="60466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"/>
              <p:cNvSpPr/>
              <p:nvPr/>
            </p:nvSpPr>
            <p:spPr>
              <a:xfrm>
                <a:off x="6067350" y="395150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"/>
              <p:cNvSpPr/>
              <p:nvPr/>
            </p:nvSpPr>
            <p:spPr>
              <a:xfrm>
                <a:off x="60933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"/>
              <p:cNvSpPr/>
              <p:nvPr/>
            </p:nvSpPr>
            <p:spPr>
              <a:xfrm>
                <a:off x="61166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"/>
              <p:cNvSpPr/>
              <p:nvPr/>
            </p:nvSpPr>
            <p:spPr>
              <a:xfrm>
                <a:off x="61399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"/>
              <p:cNvSpPr/>
              <p:nvPr/>
            </p:nvSpPr>
            <p:spPr>
              <a:xfrm>
                <a:off x="6160650" y="39515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"/>
              <p:cNvSpPr/>
              <p:nvPr/>
            </p:nvSpPr>
            <p:spPr>
              <a:xfrm>
                <a:off x="61866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"/>
              <p:cNvSpPr/>
              <p:nvPr/>
            </p:nvSpPr>
            <p:spPr>
              <a:xfrm>
                <a:off x="62099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"/>
              <p:cNvSpPr/>
              <p:nvPr/>
            </p:nvSpPr>
            <p:spPr>
              <a:xfrm>
                <a:off x="62332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"/>
              <p:cNvSpPr/>
              <p:nvPr/>
            </p:nvSpPr>
            <p:spPr>
              <a:xfrm>
                <a:off x="62566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"/>
              <p:cNvSpPr/>
              <p:nvPr/>
            </p:nvSpPr>
            <p:spPr>
              <a:xfrm>
                <a:off x="62799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"/>
              <p:cNvSpPr/>
              <p:nvPr/>
            </p:nvSpPr>
            <p:spPr>
              <a:xfrm>
                <a:off x="63032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"/>
              <p:cNvSpPr/>
              <p:nvPr/>
            </p:nvSpPr>
            <p:spPr>
              <a:xfrm>
                <a:off x="6323950" y="39515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22" y="0"/>
                    </a:moveTo>
                    <a:cubicBezTo>
                      <a:pt x="421" y="0"/>
                      <a:pt x="420" y="0"/>
                      <a:pt x="419" y="0"/>
                    </a:cubicBezTo>
                    <a:cubicBezTo>
                      <a:pt x="418" y="0"/>
                      <a:pt x="418" y="0"/>
                      <a:pt x="417" y="0"/>
                    </a:cubicBezTo>
                    <a:cubicBezTo>
                      <a:pt x="139" y="0"/>
                      <a:pt x="1" y="336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1"/>
                      <a:pt x="593" y="0"/>
                      <a:pt x="42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"/>
              <p:cNvSpPr/>
              <p:nvPr/>
            </p:nvSpPr>
            <p:spPr>
              <a:xfrm>
                <a:off x="63499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"/>
              <p:cNvSpPr/>
              <p:nvPr/>
            </p:nvSpPr>
            <p:spPr>
              <a:xfrm>
                <a:off x="63732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"/>
              <p:cNvSpPr/>
              <p:nvPr/>
            </p:nvSpPr>
            <p:spPr>
              <a:xfrm>
                <a:off x="639660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"/>
              <p:cNvSpPr/>
              <p:nvPr/>
            </p:nvSpPr>
            <p:spPr>
              <a:xfrm>
                <a:off x="64199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"/>
              <p:cNvSpPr/>
              <p:nvPr/>
            </p:nvSpPr>
            <p:spPr>
              <a:xfrm>
                <a:off x="64432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"/>
              <p:cNvSpPr/>
              <p:nvPr/>
            </p:nvSpPr>
            <p:spPr>
              <a:xfrm>
                <a:off x="64665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"/>
              <p:cNvSpPr/>
              <p:nvPr/>
            </p:nvSpPr>
            <p:spPr>
              <a:xfrm>
                <a:off x="6487275" y="395150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5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"/>
              <p:cNvSpPr/>
              <p:nvPr/>
            </p:nvSpPr>
            <p:spPr>
              <a:xfrm>
                <a:off x="65132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"/>
              <p:cNvSpPr/>
              <p:nvPr/>
            </p:nvSpPr>
            <p:spPr>
              <a:xfrm>
                <a:off x="59766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"/>
              <p:cNvSpPr/>
              <p:nvPr/>
            </p:nvSpPr>
            <p:spPr>
              <a:xfrm>
                <a:off x="5999975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1"/>
                      <a:pt x="1" y="313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"/>
              <p:cNvSpPr/>
              <p:nvPr/>
            </p:nvSpPr>
            <p:spPr>
              <a:xfrm>
                <a:off x="60233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"/>
              <p:cNvSpPr/>
              <p:nvPr/>
            </p:nvSpPr>
            <p:spPr>
              <a:xfrm>
                <a:off x="60466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1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"/>
              <p:cNvSpPr/>
              <p:nvPr/>
            </p:nvSpPr>
            <p:spPr>
              <a:xfrm>
                <a:off x="6067350" y="393145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1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"/>
              <p:cNvSpPr/>
              <p:nvPr/>
            </p:nvSpPr>
            <p:spPr>
              <a:xfrm>
                <a:off x="60933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"/>
              <p:cNvSpPr/>
              <p:nvPr/>
            </p:nvSpPr>
            <p:spPr>
              <a:xfrm>
                <a:off x="61166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"/>
              <p:cNvSpPr/>
              <p:nvPr/>
            </p:nvSpPr>
            <p:spPr>
              <a:xfrm>
                <a:off x="61399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"/>
              <p:cNvSpPr/>
              <p:nvPr/>
            </p:nvSpPr>
            <p:spPr>
              <a:xfrm>
                <a:off x="6160650" y="393145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1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"/>
              <p:cNvSpPr/>
              <p:nvPr/>
            </p:nvSpPr>
            <p:spPr>
              <a:xfrm>
                <a:off x="61866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"/>
              <p:cNvSpPr/>
              <p:nvPr/>
            </p:nvSpPr>
            <p:spPr>
              <a:xfrm>
                <a:off x="62099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"/>
              <p:cNvSpPr/>
              <p:nvPr/>
            </p:nvSpPr>
            <p:spPr>
              <a:xfrm>
                <a:off x="62332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1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"/>
              <p:cNvSpPr/>
              <p:nvPr/>
            </p:nvSpPr>
            <p:spPr>
              <a:xfrm>
                <a:off x="62566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"/>
              <p:cNvSpPr/>
              <p:nvPr/>
            </p:nvSpPr>
            <p:spPr>
              <a:xfrm>
                <a:off x="62799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"/>
              <p:cNvSpPr/>
              <p:nvPr/>
            </p:nvSpPr>
            <p:spPr>
              <a:xfrm>
                <a:off x="63032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"/>
              <p:cNvSpPr/>
              <p:nvPr/>
            </p:nvSpPr>
            <p:spPr>
              <a:xfrm>
                <a:off x="6323950" y="393145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1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"/>
              <p:cNvSpPr/>
              <p:nvPr/>
            </p:nvSpPr>
            <p:spPr>
              <a:xfrm>
                <a:off x="63499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1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"/>
              <p:cNvSpPr/>
              <p:nvPr/>
            </p:nvSpPr>
            <p:spPr>
              <a:xfrm>
                <a:off x="63732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"/>
              <p:cNvSpPr/>
              <p:nvPr/>
            </p:nvSpPr>
            <p:spPr>
              <a:xfrm>
                <a:off x="639660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"/>
              <p:cNvSpPr/>
              <p:nvPr/>
            </p:nvSpPr>
            <p:spPr>
              <a:xfrm>
                <a:off x="64199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"/>
              <p:cNvSpPr/>
              <p:nvPr/>
            </p:nvSpPr>
            <p:spPr>
              <a:xfrm>
                <a:off x="64432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"/>
              <p:cNvSpPr/>
              <p:nvPr/>
            </p:nvSpPr>
            <p:spPr>
              <a:xfrm>
                <a:off x="64665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1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"/>
              <p:cNvSpPr/>
              <p:nvPr/>
            </p:nvSpPr>
            <p:spPr>
              <a:xfrm>
                <a:off x="6487275" y="393145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1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"/>
              <p:cNvSpPr/>
              <p:nvPr/>
            </p:nvSpPr>
            <p:spPr>
              <a:xfrm>
                <a:off x="65132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"/>
              <p:cNvSpPr/>
              <p:nvPr/>
            </p:nvSpPr>
            <p:spPr>
              <a:xfrm>
                <a:off x="5999975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"/>
              <p:cNvSpPr/>
              <p:nvPr/>
            </p:nvSpPr>
            <p:spPr>
              <a:xfrm>
                <a:off x="60233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"/>
              <p:cNvSpPr/>
              <p:nvPr/>
            </p:nvSpPr>
            <p:spPr>
              <a:xfrm>
                <a:off x="60466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"/>
              <p:cNvSpPr/>
              <p:nvPr/>
            </p:nvSpPr>
            <p:spPr>
              <a:xfrm>
                <a:off x="6067350" y="391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2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"/>
              <p:cNvSpPr/>
              <p:nvPr/>
            </p:nvSpPr>
            <p:spPr>
              <a:xfrm>
                <a:off x="60933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"/>
              <p:cNvSpPr/>
              <p:nvPr/>
            </p:nvSpPr>
            <p:spPr>
              <a:xfrm>
                <a:off x="61166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"/>
              <p:cNvSpPr/>
              <p:nvPr/>
            </p:nvSpPr>
            <p:spPr>
              <a:xfrm>
                <a:off x="61399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"/>
              <p:cNvSpPr/>
              <p:nvPr/>
            </p:nvSpPr>
            <p:spPr>
              <a:xfrm>
                <a:off x="6160650" y="391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2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"/>
              <p:cNvSpPr/>
              <p:nvPr/>
            </p:nvSpPr>
            <p:spPr>
              <a:xfrm>
                <a:off x="61866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"/>
              <p:cNvSpPr/>
              <p:nvPr/>
            </p:nvSpPr>
            <p:spPr>
              <a:xfrm>
                <a:off x="62099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"/>
              <p:cNvSpPr/>
              <p:nvPr/>
            </p:nvSpPr>
            <p:spPr>
              <a:xfrm>
                <a:off x="62332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"/>
              <p:cNvSpPr/>
              <p:nvPr/>
            </p:nvSpPr>
            <p:spPr>
              <a:xfrm>
                <a:off x="62566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"/>
              <p:cNvSpPr/>
              <p:nvPr/>
            </p:nvSpPr>
            <p:spPr>
              <a:xfrm>
                <a:off x="62799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"/>
              <p:cNvSpPr/>
              <p:nvPr/>
            </p:nvSpPr>
            <p:spPr>
              <a:xfrm>
                <a:off x="63032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"/>
              <p:cNvSpPr/>
              <p:nvPr/>
            </p:nvSpPr>
            <p:spPr>
              <a:xfrm>
                <a:off x="6323950" y="391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2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"/>
              <p:cNvSpPr/>
              <p:nvPr/>
            </p:nvSpPr>
            <p:spPr>
              <a:xfrm>
                <a:off x="63499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"/>
              <p:cNvSpPr/>
              <p:nvPr/>
            </p:nvSpPr>
            <p:spPr>
              <a:xfrm>
                <a:off x="63732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"/>
              <p:cNvSpPr/>
              <p:nvPr/>
            </p:nvSpPr>
            <p:spPr>
              <a:xfrm>
                <a:off x="639660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"/>
              <p:cNvSpPr/>
              <p:nvPr/>
            </p:nvSpPr>
            <p:spPr>
              <a:xfrm>
                <a:off x="64199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"/>
              <p:cNvSpPr/>
              <p:nvPr/>
            </p:nvSpPr>
            <p:spPr>
              <a:xfrm>
                <a:off x="644325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"/>
              <p:cNvSpPr/>
              <p:nvPr/>
            </p:nvSpPr>
            <p:spPr>
              <a:xfrm>
                <a:off x="64665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"/>
              <p:cNvSpPr/>
              <p:nvPr/>
            </p:nvSpPr>
            <p:spPr>
              <a:xfrm>
                <a:off x="6487275" y="391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7"/>
                      <a:pt x="415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2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"/>
              <p:cNvSpPr/>
              <p:nvPr/>
            </p:nvSpPr>
            <p:spPr>
              <a:xfrm>
                <a:off x="651325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"/>
              <p:cNvSpPr/>
              <p:nvPr/>
            </p:nvSpPr>
            <p:spPr>
              <a:xfrm>
                <a:off x="5999975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"/>
              <p:cNvSpPr/>
              <p:nvPr/>
            </p:nvSpPr>
            <p:spPr>
              <a:xfrm>
                <a:off x="60233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"/>
              <p:cNvSpPr/>
              <p:nvPr/>
            </p:nvSpPr>
            <p:spPr>
              <a:xfrm>
                <a:off x="60466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"/>
              <p:cNvSpPr/>
              <p:nvPr/>
            </p:nvSpPr>
            <p:spPr>
              <a:xfrm>
                <a:off x="6067350" y="389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"/>
              <p:cNvSpPr/>
              <p:nvPr/>
            </p:nvSpPr>
            <p:spPr>
              <a:xfrm>
                <a:off x="60933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"/>
              <p:cNvSpPr/>
              <p:nvPr/>
            </p:nvSpPr>
            <p:spPr>
              <a:xfrm>
                <a:off x="61166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"/>
              <p:cNvSpPr/>
              <p:nvPr/>
            </p:nvSpPr>
            <p:spPr>
              <a:xfrm>
                <a:off x="61399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"/>
              <p:cNvSpPr/>
              <p:nvPr/>
            </p:nvSpPr>
            <p:spPr>
              <a:xfrm>
                <a:off x="6160650" y="389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"/>
              <p:cNvSpPr/>
              <p:nvPr/>
            </p:nvSpPr>
            <p:spPr>
              <a:xfrm>
                <a:off x="61866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"/>
              <p:cNvSpPr/>
              <p:nvPr/>
            </p:nvSpPr>
            <p:spPr>
              <a:xfrm>
                <a:off x="62099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"/>
              <p:cNvSpPr/>
              <p:nvPr/>
            </p:nvSpPr>
            <p:spPr>
              <a:xfrm>
                <a:off x="62332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"/>
              <p:cNvSpPr/>
              <p:nvPr/>
            </p:nvSpPr>
            <p:spPr>
              <a:xfrm>
                <a:off x="62566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"/>
              <p:cNvSpPr/>
              <p:nvPr/>
            </p:nvSpPr>
            <p:spPr>
              <a:xfrm>
                <a:off x="62799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"/>
              <p:cNvSpPr/>
              <p:nvPr/>
            </p:nvSpPr>
            <p:spPr>
              <a:xfrm>
                <a:off x="63032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"/>
              <p:cNvSpPr/>
              <p:nvPr/>
            </p:nvSpPr>
            <p:spPr>
              <a:xfrm>
                <a:off x="6323950" y="389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"/>
              <p:cNvSpPr/>
              <p:nvPr/>
            </p:nvSpPr>
            <p:spPr>
              <a:xfrm>
                <a:off x="63499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"/>
              <p:cNvSpPr/>
              <p:nvPr/>
            </p:nvSpPr>
            <p:spPr>
              <a:xfrm>
                <a:off x="63732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"/>
              <p:cNvSpPr/>
              <p:nvPr/>
            </p:nvSpPr>
            <p:spPr>
              <a:xfrm>
                <a:off x="639660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"/>
              <p:cNvSpPr/>
              <p:nvPr/>
            </p:nvSpPr>
            <p:spPr>
              <a:xfrm>
                <a:off x="64199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"/>
              <p:cNvSpPr/>
              <p:nvPr/>
            </p:nvSpPr>
            <p:spPr>
              <a:xfrm>
                <a:off x="644325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"/>
              <p:cNvSpPr/>
              <p:nvPr/>
            </p:nvSpPr>
            <p:spPr>
              <a:xfrm>
                <a:off x="64665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"/>
              <p:cNvSpPr/>
              <p:nvPr/>
            </p:nvSpPr>
            <p:spPr>
              <a:xfrm>
                <a:off x="6487275" y="389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"/>
              <p:cNvSpPr/>
              <p:nvPr/>
            </p:nvSpPr>
            <p:spPr>
              <a:xfrm>
                <a:off x="651325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"/>
              <p:cNvSpPr/>
              <p:nvPr/>
            </p:nvSpPr>
            <p:spPr>
              <a:xfrm>
                <a:off x="60233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"/>
              <p:cNvSpPr/>
              <p:nvPr/>
            </p:nvSpPr>
            <p:spPr>
              <a:xfrm>
                <a:off x="60466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"/>
              <p:cNvSpPr/>
              <p:nvPr/>
            </p:nvSpPr>
            <p:spPr>
              <a:xfrm>
                <a:off x="6067350" y="387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"/>
              <p:cNvSpPr/>
              <p:nvPr/>
            </p:nvSpPr>
            <p:spPr>
              <a:xfrm>
                <a:off x="60933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"/>
              <p:cNvSpPr/>
              <p:nvPr/>
            </p:nvSpPr>
            <p:spPr>
              <a:xfrm>
                <a:off x="61166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"/>
              <p:cNvSpPr/>
              <p:nvPr/>
            </p:nvSpPr>
            <p:spPr>
              <a:xfrm>
                <a:off x="61399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"/>
              <p:cNvSpPr/>
              <p:nvPr/>
            </p:nvSpPr>
            <p:spPr>
              <a:xfrm>
                <a:off x="6160650" y="387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"/>
              <p:cNvSpPr/>
              <p:nvPr/>
            </p:nvSpPr>
            <p:spPr>
              <a:xfrm>
                <a:off x="61866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"/>
              <p:cNvSpPr/>
              <p:nvPr/>
            </p:nvSpPr>
            <p:spPr>
              <a:xfrm>
                <a:off x="62099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"/>
              <p:cNvSpPr/>
              <p:nvPr/>
            </p:nvSpPr>
            <p:spPr>
              <a:xfrm>
                <a:off x="62332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"/>
              <p:cNvSpPr/>
              <p:nvPr/>
            </p:nvSpPr>
            <p:spPr>
              <a:xfrm>
                <a:off x="62566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"/>
              <p:cNvSpPr/>
              <p:nvPr/>
            </p:nvSpPr>
            <p:spPr>
              <a:xfrm>
                <a:off x="62799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"/>
              <p:cNvSpPr/>
              <p:nvPr/>
            </p:nvSpPr>
            <p:spPr>
              <a:xfrm>
                <a:off x="63032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"/>
              <p:cNvSpPr/>
              <p:nvPr/>
            </p:nvSpPr>
            <p:spPr>
              <a:xfrm>
                <a:off x="6323950" y="387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"/>
              <p:cNvSpPr/>
              <p:nvPr/>
            </p:nvSpPr>
            <p:spPr>
              <a:xfrm>
                <a:off x="63499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"/>
              <p:cNvSpPr/>
              <p:nvPr/>
            </p:nvSpPr>
            <p:spPr>
              <a:xfrm>
                <a:off x="63732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"/>
              <p:cNvSpPr/>
              <p:nvPr/>
            </p:nvSpPr>
            <p:spPr>
              <a:xfrm>
                <a:off x="6396600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"/>
              <p:cNvSpPr/>
              <p:nvPr/>
            </p:nvSpPr>
            <p:spPr>
              <a:xfrm>
                <a:off x="64199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"/>
              <p:cNvSpPr/>
              <p:nvPr/>
            </p:nvSpPr>
            <p:spPr>
              <a:xfrm>
                <a:off x="6443250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"/>
              <p:cNvSpPr/>
              <p:nvPr/>
            </p:nvSpPr>
            <p:spPr>
              <a:xfrm>
                <a:off x="64665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"/>
              <p:cNvSpPr/>
              <p:nvPr/>
            </p:nvSpPr>
            <p:spPr>
              <a:xfrm>
                <a:off x="6487275" y="387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"/>
              <p:cNvSpPr/>
              <p:nvPr/>
            </p:nvSpPr>
            <p:spPr>
              <a:xfrm>
                <a:off x="60466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"/>
              <p:cNvSpPr/>
              <p:nvPr/>
            </p:nvSpPr>
            <p:spPr>
              <a:xfrm>
                <a:off x="6067350" y="38514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"/>
              <p:cNvSpPr/>
              <p:nvPr/>
            </p:nvSpPr>
            <p:spPr>
              <a:xfrm>
                <a:off x="609332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"/>
              <p:cNvSpPr/>
              <p:nvPr/>
            </p:nvSpPr>
            <p:spPr>
              <a:xfrm>
                <a:off x="61166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"/>
              <p:cNvSpPr/>
              <p:nvPr/>
            </p:nvSpPr>
            <p:spPr>
              <a:xfrm>
                <a:off x="61399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"/>
              <p:cNvSpPr/>
              <p:nvPr/>
            </p:nvSpPr>
            <p:spPr>
              <a:xfrm>
                <a:off x="6160650" y="38514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"/>
              <p:cNvSpPr/>
              <p:nvPr/>
            </p:nvSpPr>
            <p:spPr>
              <a:xfrm>
                <a:off x="618662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"/>
              <p:cNvSpPr/>
              <p:nvPr/>
            </p:nvSpPr>
            <p:spPr>
              <a:xfrm>
                <a:off x="62099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"/>
              <p:cNvSpPr/>
              <p:nvPr/>
            </p:nvSpPr>
            <p:spPr>
              <a:xfrm>
                <a:off x="62332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"/>
              <p:cNvSpPr/>
              <p:nvPr/>
            </p:nvSpPr>
            <p:spPr>
              <a:xfrm>
                <a:off x="62566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"/>
              <p:cNvSpPr/>
              <p:nvPr/>
            </p:nvSpPr>
            <p:spPr>
              <a:xfrm>
                <a:off x="62799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"/>
              <p:cNvSpPr/>
              <p:nvPr/>
            </p:nvSpPr>
            <p:spPr>
              <a:xfrm>
                <a:off x="63032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"/>
              <p:cNvSpPr/>
              <p:nvPr/>
            </p:nvSpPr>
            <p:spPr>
              <a:xfrm>
                <a:off x="6323950" y="38514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"/>
              <p:cNvSpPr/>
              <p:nvPr/>
            </p:nvSpPr>
            <p:spPr>
              <a:xfrm>
                <a:off x="63499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"/>
              <p:cNvSpPr/>
              <p:nvPr/>
            </p:nvSpPr>
            <p:spPr>
              <a:xfrm>
                <a:off x="63732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"/>
              <p:cNvSpPr/>
              <p:nvPr/>
            </p:nvSpPr>
            <p:spPr>
              <a:xfrm>
                <a:off x="6396600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"/>
              <p:cNvSpPr/>
              <p:nvPr/>
            </p:nvSpPr>
            <p:spPr>
              <a:xfrm>
                <a:off x="64199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"/>
              <p:cNvSpPr/>
              <p:nvPr/>
            </p:nvSpPr>
            <p:spPr>
              <a:xfrm>
                <a:off x="6443250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"/>
              <p:cNvSpPr/>
              <p:nvPr/>
            </p:nvSpPr>
            <p:spPr>
              <a:xfrm>
                <a:off x="64665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"/>
              <p:cNvSpPr/>
              <p:nvPr/>
            </p:nvSpPr>
            <p:spPr>
              <a:xfrm>
                <a:off x="6067350" y="38314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"/>
              <p:cNvSpPr/>
              <p:nvPr/>
            </p:nvSpPr>
            <p:spPr>
              <a:xfrm>
                <a:off x="609332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"/>
              <p:cNvSpPr/>
              <p:nvPr/>
            </p:nvSpPr>
            <p:spPr>
              <a:xfrm>
                <a:off x="61166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"/>
              <p:cNvSpPr/>
              <p:nvPr/>
            </p:nvSpPr>
            <p:spPr>
              <a:xfrm>
                <a:off x="613997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"/>
              <p:cNvSpPr/>
              <p:nvPr/>
            </p:nvSpPr>
            <p:spPr>
              <a:xfrm>
                <a:off x="6160650" y="383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"/>
              <p:cNvSpPr/>
              <p:nvPr/>
            </p:nvSpPr>
            <p:spPr>
              <a:xfrm>
                <a:off x="618662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"/>
              <p:cNvSpPr/>
              <p:nvPr/>
            </p:nvSpPr>
            <p:spPr>
              <a:xfrm>
                <a:off x="62099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"/>
              <p:cNvSpPr/>
              <p:nvPr/>
            </p:nvSpPr>
            <p:spPr>
              <a:xfrm>
                <a:off x="623327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"/>
              <p:cNvSpPr/>
              <p:nvPr/>
            </p:nvSpPr>
            <p:spPr>
              <a:xfrm>
                <a:off x="62566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"/>
              <p:cNvSpPr/>
              <p:nvPr/>
            </p:nvSpPr>
            <p:spPr>
              <a:xfrm>
                <a:off x="62799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"/>
              <p:cNvSpPr/>
              <p:nvPr/>
            </p:nvSpPr>
            <p:spPr>
              <a:xfrm>
                <a:off x="63032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"/>
              <p:cNvSpPr/>
              <p:nvPr/>
            </p:nvSpPr>
            <p:spPr>
              <a:xfrm>
                <a:off x="6323950" y="383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"/>
              <p:cNvSpPr/>
              <p:nvPr/>
            </p:nvSpPr>
            <p:spPr>
              <a:xfrm>
                <a:off x="63499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"/>
              <p:cNvSpPr/>
              <p:nvPr/>
            </p:nvSpPr>
            <p:spPr>
              <a:xfrm>
                <a:off x="63732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"/>
              <p:cNvSpPr/>
              <p:nvPr/>
            </p:nvSpPr>
            <p:spPr>
              <a:xfrm>
                <a:off x="6396600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"/>
              <p:cNvSpPr/>
              <p:nvPr/>
            </p:nvSpPr>
            <p:spPr>
              <a:xfrm>
                <a:off x="64199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"/>
              <p:cNvSpPr/>
              <p:nvPr/>
            </p:nvSpPr>
            <p:spPr>
              <a:xfrm>
                <a:off x="6443250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"/>
              <p:cNvSpPr/>
              <p:nvPr/>
            </p:nvSpPr>
            <p:spPr>
              <a:xfrm>
                <a:off x="609332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"/>
              <p:cNvSpPr/>
              <p:nvPr/>
            </p:nvSpPr>
            <p:spPr>
              <a:xfrm>
                <a:off x="61166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"/>
              <p:cNvSpPr/>
              <p:nvPr/>
            </p:nvSpPr>
            <p:spPr>
              <a:xfrm>
                <a:off x="613997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"/>
              <p:cNvSpPr/>
              <p:nvPr/>
            </p:nvSpPr>
            <p:spPr>
              <a:xfrm>
                <a:off x="6160650" y="381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"/>
              <p:cNvSpPr/>
              <p:nvPr/>
            </p:nvSpPr>
            <p:spPr>
              <a:xfrm>
                <a:off x="618662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"/>
              <p:cNvSpPr/>
              <p:nvPr/>
            </p:nvSpPr>
            <p:spPr>
              <a:xfrm>
                <a:off x="62099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"/>
              <p:cNvSpPr/>
              <p:nvPr/>
            </p:nvSpPr>
            <p:spPr>
              <a:xfrm>
                <a:off x="623327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"/>
              <p:cNvSpPr/>
              <p:nvPr/>
            </p:nvSpPr>
            <p:spPr>
              <a:xfrm>
                <a:off x="62566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"/>
              <p:cNvSpPr/>
              <p:nvPr/>
            </p:nvSpPr>
            <p:spPr>
              <a:xfrm>
                <a:off x="62799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"/>
              <p:cNvSpPr/>
              <p:nvPr/>
            </p:nvSpPr>
            <p:spPr>
              <a:xfrm>
                <a:off x="63032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"/>
              <p:cNvSpPr/>
              <p:nvPr/>
            </p:nvSpPr>
            <p:spPr>
              <a:xfrm>
                <a:off x="6323950" y="381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"/>
              <p:cNvSpPr/>
              <p:nvPr/>
            </p:nvSpPr>
            <p:spPr>
              <a:xfrm>
                <a:off x="63499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"/>
              <p:cNvSpPr/>
              <p:nvPr/>
            </p:nvSpPr>
            <p:spPr>
              <a:xfrm>
                <a:off x="63732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"/>
              <p:cNvSpPr/>
              <p:nvPr/>
            </p:nvSpPr>
            <p:spPr>
              <a:xfrm>
                <a:off x="6396600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"/>
              <p:cNvSpPr/>
              <p:nvPr/>
            </p:nvSpPr>
            <p:spPr>
              <a:xfrm>
                <a:off x="64199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"/>
              <p:cNvSpPr/>
              <p:nvPr/>
            </p:nvSpPr>
            <p:spPr>
              <a:xfrm>
                <a:off x="613997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"/>
              <p:cNvSpPr/>
              <p:nvPr/>
            </p:nvSpPr>
            <p:spPr>
              <a:xfrm>
                <a:off x="6160650" y="37913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"/>
              <p:cNvSpPr/>
              <p:nvPr/>
            </p:nvSpPr>
            <p:spPr>
              <a:xfrm>
                <a:off x="618662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"/>
              <p:cNvSpPr/>
              <p:nvPr/>
            </p:nvSpPr>
            <p:spPr>
              <a:xfrm>
                <a:off x="62099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"/>
              <p:cNvSpPr/>
              <p:nvPr/>
            </p:nvSpPr>
            <p:spPr>
              <a:xfrm>
                <a:off x="623327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"/>
              <p:cNvSpPr/>
              <p:nvPr/>
            </p:nvSpPr>
            <p:spPr>
              <a:xfrm>
                <a:off x="625660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"/>
              <p:cNvSpPr/>
              <p:nvPr/>
            </p:nvSpPr>
            <p:spPr>
              <a:xfrm>
                <a:off x="62799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"/>
              <p:cNvSpPr/>
              <p:nvPr/>
            </p:nvSpPr>
            <p:spPr>
              <a:xfrm>
                <a:off x="63032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"/>
              <p:cNvSpPr/>
              <p:nvPr/>
            </p:nvSpPr>
            <p:spPr>
              <a:xfrm>
                <a:off x="6323950" y="37913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"/>
              <p:cNvSpPr/>
              <p:nvPr/>
            </p:nvSpPr>
            <p:spPr>
              <a:xfrm>
                <a:off x="634990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"/>
              <p:cNvSpPr/>
              <p:nvPr/>
            </p:nvSpPr>
            <p:spPr>
              <a:xfrm>
                <a:off x="63732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"/>
              <p:cNvSpPr/>
              <p:nvPr/>
            </p:nvSpPr>
            <p:spPr>
              <a:xfrm>
                <a:off x="6186625" y="37713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2"/>
              <p:cNvSpPr/>
              <p:nvPr/>
            </p:nvSpPr>
            <p:spPr>
              <a:xfrm>
                <a:off x="62099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2"/>
              <p:cNvSpPr/>
              <p:nvPr/>
            </p:nvSpPr>
            <p:spPr>
              <a:xfrm>
                <a:off x="6233275" y="37713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2"/>
              <p:cNvSpPr/>
              <p:nvPr/>
            </p:nvSpPr>
            <p:spPr>
              <a:xfrm>
                <a:off x="625660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"/>
              <p:cNvSpPr/>
              <p:nvPr/>
            </p:nvSpPr>
            <p:spPr>
              <a:xfrm>
                <a:off x="62799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"/>
              <p:cNvSpPr/>
              <p:nvPr/>
            </p:nvSpPr>
            <p:spPr>
              <a:xfrm>
                <a:off x="63032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"/>
              <p:cNvSpPr/>
              <p:nvPr/>
            </p:nvSpPr>
            <p:spPr>
              <a:xfrm>
                <a:off x="6323950" y="37713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"/>
              <p:cNvSpPr/>
              <p:nvPr/>
            </p:nvSpPr>
            <p:spPr>
              <a:xfrm>
                <a:off x="613997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"/>
              <p:cNvSpPr/>
              <p:nvPr/>
            </p:nvSpPr>
            <p:spPr>
              <a:xfrm>
                <a:off x="6160650" y="43917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"/>
              <p:cNvSpPr/>
              <p:nvPr/>
            </p:nvSpPr>
            <p:spPr>
              <a:xfrm>
                <a:off x="618662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"/>
              <p:cNvSpPr/>
              <p:nvPr/>
            </p:nvSpPr>
            <p:spPr>
              <a:xfrm>
                <a:off x="62099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"/>
              <p:cNvSpPr/>
              <p:nvPr/>
            </p:nvSpPr>
            <p:spPr>
              <a:xfrm>
                <a:off x="623327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"/>
              <p:cNvSpPr/>
              <p:nvPr/>
            </p:nvSpPr>
            <p:spPr>
              <a:xfrm>
                <a:off x="625660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"/>
              <p:cNvSpPr/>
              <p:nvPr/>
            </p:nvSpPr>
            <p:spPr>
              <a:xfrm>
                <a:off x="62799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"/>
              <p:cNvSpPr/>
              <p:nvPr/>
            </p:nvSpPr>
            <p:spPr>
              <a:xfrm>
                <a:off x="63032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"/>
              <p:cNvSpPr/>
              <p:nvPr/>
            </p:nvSpPr>
            <p:spPr>
              <a:xfrm>
                <a:off x="6323950" y="43917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"/>
              <p:cNvSpPr/>
              <p:nvPr/>
            </p:nvSpPr>
            <p:spPr>
              <a:xfrm>
                <a:off x="634990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"/>
              <p:cNvSpPr/>
              <p:nvPr/>
            </p:nvSpPr>
            <p:spPr>
              <a:xfrm>
                <a:off x="63732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"/>
              <p:cNvSpPr/>
              <p:nvPr/>
            </p:nvSpPr>
            <p:spPr>
              <a:xfrm>
                <a:off x="609332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"/>
              <p:cNvSpPr/>
              <p:nvPr/>
            </p:nvSpPr>
            <p:spPr>
              <a:xfrm>
                <a:off x="61166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"/>
              <p:cNvSpPr/>
              <p:nvPr/>
            </p:nvSpPr>
            <p:spPr>
              <a:xfrm>
                <a:off x="613997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"/>
              <p:cNvSpPr/>
              <p:nvPr/>
            </p:nvSpPr>
            <p:spPr>
              <a:xfrm>
                <a:off x="6160650" y="437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2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"/>
              <p:cNvSpPr/>
              <p:nvPr/>
            </p:nvSpPr>
            <p:spPr>
              <a:xfrm>
                <a:off x="618662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"/>
              <p:cNvSpPr/>
              <p:nvPr/>
            </p:nvSpPr>
            <p:spPr>
              <a:xfrm>
                <a:off x="6186625" y="44117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"/>
              <p:cNvSpPr/>
              <p:nvPr/>
            </p:nvSpPr>
            <p:spPr>
              <a:xfrm>
                <a:off x="62099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"/>
              <p:cNvSpPr/>
              <p:nvPr/>
            </p:nvSpPr>
            <p:spPr>
              <a:xfrm>
                <a:off x="6233275" y="44117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"/>
              <p:cNvSpPr/>
              <p:nvPr/>
            </p:nvSpPr>
            <p:spPr>
              <a:xfrm>
                <a:off x="625660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"/>
              <p:cNvSpPr/>
              <p:nvPr/>
            </p:nvSpPr>
            <p:spPr>
              <a:xfrm>
                <a:off x="62799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"/>
              <p:cNvSpPr/>
              <p:nvPr/>
            </p:nvSpPr>
            <p:spPr>
              <a:xfrm>
                <a:off x="63032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"/>
              <p:cNvSpPr/>
              <p:nvPr/>
            </p:nvSpPr>
            <p:spPr>
              <a:xfrm>
                <a:off x="6323950" y="441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"/>
              <p:cNvSpPr/>
              <p:nvPr/>
            </p:nvSpPr>
            <p:spPr>
              <a:xfrm>
                <a:off x="62099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"/>
              <p:cNvSpPr/>
              <p:nvPr/>
            </p:nvSpPr>
            <p:spPr>
              <a:xfrm>
                <a:off x="623327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"/>
              <p:cNvSpPr/>
              <p:nvPr/>
            </p:nvSpPr>
            <p:spPr>
              <a:xfrm>
                <a:off x="62566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"/>
              <p:cNvSpPr/>
              <p:nvPr/>
            </p:nvSpPr>
            <p:spPr>
              <a:xfrm>
                <a:off x="62799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"/>
              <p:cNvSpPr/>
              <p:nvPr/>
            </p:nvSpPr>
            <p:spPr>
              <a:xfrm>
                <a:off x="63032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"/>
              <p:cNvSpPr/>
              <p:nvPr/>
            </p:nvSpPr>
            <p:spPr>
              <a:xfrm>
                <a:off x="6323950" y="437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"/>
              <p:cNvSpPr/>
              <p:nvPr/>
            </p:nvSpPr>
            <p:spPr>
              <a:xfrm>
                <a:off x="63499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"/>
              <p:cNvSpPr/>
              <p:nvPr/>
            </p:nvSpPr>
            <p:spPr>
              <a:xfrm>
                <a:off x="63732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"/>
              <p:cNvSpPr/>
              <p:nvPr/>
            </p:nvSpPr>
            <p:spPr>
              <a:xfrm>
                <a:off x="6396600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"/>
              <p:cNvSpPr/>
              <p:nvPr/>
            </p:nvSpPr>
            <p:spPr>
              <a:xfrm>
                <a:off x="64199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"/>
              <p:cNvSpPr/>
              <p:nvPr/>
            </p:nvSpPr>
            <p:spPr>
              <a:xfrm>
                <a:off x="65365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"/>
              <p:cNvSpPr/>
              <p:nvPr/>
            </p:nvSpPr>
            <p:spPr>
              <a:xfrm>
                <a:off x="65365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"/>
              <p:cNvSpPr/>
              <p:nvPr/>
            </p:nvSpPr>
            <p:spPr>
              <a:xfrm>
                <a:off x="65365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"/>
              <p:cNvSpPr/>
              <p:nvPr/>
            </p:nvSpPr>
            <p:spPr>
              <a:xfrm>
                <a:off x="655990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"/>
              <p:cNvSpPr/>
              <p:nvPr/>
            </p:nvSpPr>
            <p:spPr>
              <a:xfrm>
                <a:off x="65365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"/>
              <p:cNvSpPr/>
              <p:nvPr/>
            </p:nvSpPr>
            <p:spPr>
              <a:xfrm>
                <a:off x="655990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"/>
              <p:cNvSpPr/>
              <p:nvPr/>
            </p:nvSpPr>
            <p:spPr>
              <a:xfrm>
                <a:off x="65365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"/>
              <p:cNvSpPr/>
              <p:nvPr/>
            </p:nvSpPr>
            <p:spPr>
              <a:xfrm>
                <a:off x="655990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"/>
              <p:cNvSpPr/>
              <p:nvPr/>
            </p:nvSpPr>
            <p:spPr>
              <a:xfrm>
                <a:off x="65365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"/>
              <p:cNvSpPr/>
              <p:nvPr/>
            </p:nvSpPr>
            <p:spPr>
              <a:xfrm>
                <a:off x="655990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"/>
              <p:cNvSpPr/>
              <p:nvPr/>
            </p:nvSpPr>
            <p:spPr>
              <a:xfrm>
                <a:off x="6580575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"/>
              <p:cNvSpPr/>
              <p:nvPr/>
            </p:nvSpPr>
            <p:spPr>
              <a:xfrm>
                <a:off x="65365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"/>
              <p:cNvSpPr/>
              <p:nvPr/>
            </p:nvSpPr>
            <p:spPr>
              <a:xfrm>
                <a:off x="655990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"/>
              <p:cNvSpPr/>
              <p:nvPr/>
            </p:nvSpPr>
            <p:spPr>
              <a:xfrm>
                <a:off x="6580575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"/>
              <p:cNvSpPr/>
              <p:nvPr/>
            </p:nvSpPr>
            <p:spPr>
              <a:xfrm>
                <a:off x="65365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"/>
              <p:cNvSpPr/>
              <p:nvPr/>
            </p:nvSpPr>
            <p:spPr>
              <a:xfrm>
                <a:off x="655990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"/>
              <p:cNvSpPr/>
              <p:nvPr/>
            </p:nvSpPr>
            <p:spPr>
              <a:xfrm>
                <a:off x="6580575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"/>
              <p:cNvSpPr/>
              <p:nvPr/>
            </p:nvSpPr>
            <p:spPr>
              <a:xfrm>
                <a:off x="65365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"/>
              <p:cNvSpPr/>
              <p:nvPr/>
            </p:nvSpPr>
            <p:spPr>
              <a:xfrm>
                <a:off x="655990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"/>
              <p:cNvSpPr/>
              <p:nvPr/>
            </p:nvSpPr>
            <p:spPr>
              <a:xfrm>
                <a:off x="6580575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"/>
              <p:cNvSpPr/>
              <p:nvPr/>
            </p:nvSpPr>
            <p:spPr>
              <a:xfrm>
                <a:off x="65365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"/>
              <p:cNvSpPr/>
              <p:nvPr/>
            </p:nvSpPr>
            <p:spPr>
              <a:xfrm>
                <a:off x="655990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"/>
              <p:cNvSpPr/>
              <p:nvPr/>
            </p:nvSpPr>
            <p:spPr>
              <a:xfrm>
                <a:off x="6580575" y="40715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"/>
              <p:cNvSpPr/>
              <p:nvPr/>
            </p:nvSpPr>
            <p:spPr>
              <a:xfrm>
                <a:off x="65365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"/>
              <p:cNvSpPr/>
              <p:nvPr/>
            </p:nvSpPr>
            <p:spPr>
              <a:xfrm>
                <a:off x="655990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"/>
              <p:cNvSpPr/>
              <p:nvPr/>
            </p:nvSpPr>
            <p:spPr>
              <a:xfrm>
                <a:off x="6580600" y="4051525"/>
                <a:ext cx="18225" cy="15650"/>
              </a:xfrm>
              <a:custGeom>
                <a:rect b="b" l="l" r="r" t="t"/>
                <a:pathLst>
                  <a:path extrusionOk="0" h="626" w="729">
                    <a:moveTo>
                      <a:pt x="419" y="1"/>
                    </a:moveTo>
                    <a:cubicBezTo>
                      <a:pt x="419" y="1"/>
                      <a:pt x="418" y="1"/>
                      <a:pt x="417" y="1"/>
                    </a:cubicBezTo>
                    <a:cubicBezTo>
                      <a:pt x="416" y="1"/>
                      <a:pt x="415" y="1"/>
                      <a:pt x="415" y="1"/>
                    </a:cubicBezTo>
                    <a:cubicBezTo>
                      <a:pt x="139" y="1"/>
                      <a:pt x="0" y="336"/>
                      <a:pt x="197" y="533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29" y="501"/>
                      <a:pt x="729" y="313"/>
                    </a:cubicBezTo>
                    <a:cubicBezTo>
                      <a:pt x="729" y="141"/>
                      <a:pt x="591" y="1"/>
                      <a:pt x="41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"/>
              <p:cNvSpPr/>
              <p:nvPr/>
            </p:nvSpPr>
            <p:spPr>
              <a:xfrm>
                <a:off x="65365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"/>
              <p:cNvSpPr/>
              <p:nvPr/>
            </p:nvSpPr>
            <p:spPr>
              <a:xfrm>
                <a:off x="655990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"/>
              <p:cNvSpPr/>
              <p:nvPr/>
            </p:nvSpPr>
            <p:spPr>
              <a:xfrm>
                <a:off x="6580575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"/>
              <p:cNvSpPr/>
              <p:nvPr/>
            </p:nvSpPr>
            <p:spPr>
              <a:xfrm>
                <a:off x="65365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"/>
              <p:cNvSpPr/>
              <p:nvPr/>
            </p:nvSpPr>
            <p:spPr>
              <a:xfrm>
                <a:off x="655990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"/>
              <p:cNvSpPr/>
              <p:nvPr/>
            </p:nvSpPr>
            <p:spPr>
              <a:xfrm>
                <a:off x="65365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"/>
              <p:cNvSpPr/>
              <p:nvPr/>
            </p:nvSpPr>
            <p:spPr>
              <a:xfrm>
                <a:off x="655990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"/>
              <p:cNvSpPr/>
              <p:nvPr/>
            </p:nvSpPr>
            <p:spPr>
              <a:xfrm>
                <a:off x="65365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"/>
              <p:cNvSpPr/>
              <p:nvPr/>
            </p:nvSpPr>
            <p:spPr>
              <a:xfrm>
                <a:off x="655990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"/>
              <p:cNvSpPr/>
              <p:nvPr/>
            </p:nvSpPr>
            <p:spPr>
              <a:xfrm>
                <a:off x="65365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"/>
              <p:cNvSpPr/>
              <p:nvPr/>
            </p:nvSpPr>
            <p:spPr>
              <a:xfrm>
                <a:off x="65365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9" name="Google Shape;989;p2"/>
            <p:cNvGrpSpPr/>
            <p:nvPr/>
          </p:nvGrpSpPr>
          <p:grpSpPr>
            <a:xfrm>
              <a:off x="3067241" y="5708769"/>
              <a:ext cx="1951344" cy="28504"/>
              <a:chOff x="2940000" y="3484425"/>
              <a:chExt cx="876575" cy="12575"/>
            </a:xfrm>
          </p:grpSpPr>
          <p:sp>
            <p:nvSpPr>
              <p:cNvPr id="990" name="Google Shape;990;p2"/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"/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"/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"/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"/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"/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"/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"/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"/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"/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"/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"/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2" name="Google Shape;1002;p2"/>
            <p:cNvSpPr/>
            <p:nvPr/>
          </p:nvSpPr>
          <p:spPr>
            <a:xfrm>
              <a:off x="4219263" y="5570294"/>
              <a:ext cx="4232261" cy="4309563"/>
            </a:xfrm>
            <a:custGeom>
              <a:rect b="b" l="l" r="r" t="t"/>
              <a:pathLst>
                <a:path extrusionOk="0" h="76050" w="76048">
                  <a:moveTo>
                    <a:pt x="38024" y="210"/>
                  </a:moveTo>
                  <a:cubicBezTo>
                    <a:pt x="58874" y="210"/>
                    <a:pt x="75838" y="17174"/>
                    <a:pt x="75838" y="38024"/>
                  </a:cubicBezTo>
                  <a:cubicBezTo>
                    <a:pt x="75838" y="58876"/>
                    <a:pt x="58874" y="75840"/>
                    <a:pt x="38024" y="75840"/>
                  </a:cubicBezTo>
                  <a:cubicBezTo>
                    <a:pt x="17173" y="75840"/>
                    <a:pt x="209" y="58876"/>
                    <a:pt x="209" y="38024"/>
                  </a:cubicBezTo>
                  <a:cubicBezTo>
                    <a:pt x="209" y="17174"/>
                    <a:pt x="17173" y="210"/>
                    <a:pt x="38024" y="210"/>
                  </a:cubicBezTo>
                  <a:close/>
                  <a:moveTo>
                    <a:pt x="38024" y="1"/>
                  </a:moveTo>
                  <a:cubicBezTo>
                    <a:pt x="17058" y="1"/>
                    <a:pt x="0" y="17059"/>
                    <a:pt x="0" y="38024"/>
                  </a:cubicBezTo>
                  <a:cubicBezTo>
                    <a:pt x="0" y="58992"/>
                    <a:pt x="17058" y="76049"/>
                    <a:pt x="38024" y="76049"/>
                  </a:cubicBezTo>
                  <a:cubicBezTo>
                    <a:pt x="58989" y="76049"/>
                    <a:pt x="76047" y="58992"/>
                    <a:pt x="76047" y="38024"/>
                  </a:cubicBezTo>
                  <a:cubicBezTo>
                    <a:pt x="76047" y="17059"/>
                    <a:pt x="58989" y="1"/>
                    <a:pt x="3802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3251158" y="6036478"/>
              <a:ext cx="2488001" cy="2533377"/>
            </a:xfrm>
            <a:custGeom>
              <a:rect b="b" l="l" r="r" t="t"/>
              <a:pathLst>
                <a:path extrusionOk="0" h="44706" w="44706">
                  <a:moveTo>
                    <a:pt x="22353" y="211"/>
                  </a:moveTo>
                  <a:cubicBezTo>
                    <a:pt x="34563" y="211"/>
                    <a:pt x="44496" y="10143"/>
                    <a:pt x="44496" y="22353"/>
                  </a:cubicBezTo>
                  <a:cubicBezTo>
                    <a:pt x="44496" y="34565"/>
                    <a:pt x="34563" y="44496"/>
                    <a:pt x="22353" y="44496"/>
                  </a:cubicBezTo>
                  <a:cubicBezTo>
                    <a:pt x="10144" y="44496"/>
                    <a:pt x="209" y="34563"/>
                    <a:pt x="209" y="22355"/>
                  </a:cubicBezTo>
                  <a:cubicBezTo>
                    <a:pt x="209" y="10144"/>
                    <a:pt x="10143" y="211"/>
                    <a:pt x="22353" y="211"/>
                  </a:cubicBezTo>
                  <a:close/>
                  <a:moveTo>
                    <a:pt x="22353" y="0"/>
                  </a:moveTo>
                  <a:cubicBezTo>
                    <a:pt x="10028" y="0"/>
                    <a:pt x="0" y="10028"/>
                    <a:pt x="0" y="22353"/>
                  </a:cubicBezTo>
                  <a:cubicBezTo>
                    <a:pt x="0" y="34678"/>
                    <a:pt x="10028" y="44706"/>
                    <a:pt x="22353" y="44706"/>
                  </a:cubicBezTo>
                  <a:cubicBezTo>
                    <a:pt x="34678" y="44706"/>
                    <a:pt x="44706" y="34678"/>
                    <a:pt x="44706" y="22353"/>
                  </a:cubicBezTo>
                  <a:cubicBezTo>
                    <a:pt x="44706" y="10028"/>
                    <a:pt x="34678" y="0"/>
                    <a:pt x="22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" name="Google Shape;1004;p2"/>
            <p:cNvGrpSpPr/>
            <p:nvPr/>
          </p:nvGrpSpPr>
          <p:grpSpPr>
            <a:xfrm>
              <a:off x="392935" y="6036465"/>
              <a:ext cx="4090010" cy="4077611"/>
              <a:chOff x="236475" y="527300"/>
              <a:chExt cx="1124525" cy="1101075"/>
            </a:xfrm>
          </p:grpSpPr>
          <p:sp>
            <p:nvSpPr>
              <p:cNvPr id="1005" name="Google Shape;1005;p2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2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2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2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2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2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2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2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2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2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2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2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2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2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2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2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2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2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2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2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2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2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2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2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2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2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2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2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2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2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2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2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2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2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2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2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2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2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2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2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2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2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2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2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2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2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2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2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2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2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2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2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2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2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2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2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2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2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2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2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2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2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2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2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2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2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2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2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2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2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2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2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2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2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2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2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2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2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2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2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2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2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2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2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2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2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2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2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2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2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2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2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2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2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2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2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rect b="b" l="l" r="r" t="t"/>
                <a:pathLst>
                  <a:path extrusionOk="0" h="390" w="456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2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2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2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2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2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2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2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2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2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2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2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2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2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2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2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2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2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2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2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2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2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2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2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2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2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2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2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2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2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2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2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2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2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2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2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2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2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2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2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2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2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2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2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2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2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2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2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2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2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2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2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2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2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2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2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2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2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2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2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2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2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2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2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2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2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9" name="Google Shape;1739;p2"/>
            <p:cNvSpPr/>
            <p:nvPr/>
          </p:nvSpPr>
          <p:spPr>
            <a:xfrm>
              <a:off x="-1328369" y="5766108"/>
              <a:ext cx="583024" cy="514169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"/>
            <p:cNvSpPr/>
            <p:nvPr/>
          </p:nvSpPr>
          <p:spPr>
            <a:xfrm>
              <a:off x="-1504031" y="5587777"/>
              <a:ext cx="1634118" cy="1458991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"/>
            <p:cNvSpPr/>
            <p:nvPr/>
          </p:nvSpPr>
          <p:spPr>
            <a:xfrm>
              <a:off x="-650176" y="6119044"/>
              <a:ext cx="1634118" cy="1458991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"/>
            <p:cNvSpPr/>
            <p:nvPr/>
          </p:nvSpPr>
          <p:spPr>
            <a:xfrm>
              <a:off x="-1824425" y="1937582"/>
              <a:ext cx="1173061" cy="1034357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-616182" y="2973751"/>
              <a:ext cx="362775" cy="336643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4" name="Google Shape;1744;p2"/>
            <p:cNvGrpSpPr/>
            <p:nvPr/>
          </p:nvGrpSpPr>
          <p:grpSpPr>
            <a:xfrm>
              <a:off x="-671897" y="3996978"/>
              <a:ext cx="1335415" cy="1259064"/>
              <a:chOff x="2113525" y="2880575"/>
              <a:chExt cx="609500" cy="564375"/>
            </a:xfrm>
          </p:grpSpPr>
          <p:sp>
            <p:nvSpPr>
              <p:cNvPr id="1745" name="Google Shape;1745;p2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9" name="Google Shape;1749;p2"/>
            <p:cNvGrpSpPr/>
            <p:nvPr/>
          </p:nvGrpSpPr>
          <p:grpSpPr>
            <a:xfrm>
              <a:off x="-1265956" y="2449024"/>
              <a:ext cx="458274" cy="2736757"/>
              <a:chOff x="1037125" y="2236325"/>
              <a:chExt cx="149100" cy="874475"/>
            </a:xfrm>
          </p:grpSpPr>
          <p:sp>
            <p:nvSpPr>
              <p:cNvPr id="1750" name="Google Shape;1750;p2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2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2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86" name="Google Shape;1786;p2"/>
            <p:cNvSpPr/>
            <p:nvPr/>
          </p:nvSpPr>
          <p:spPr>
            <a:xfrm>
              <a:off x="-807688" y="-652738"/>
              <a:ext cx="2476232" cy="2521490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-461497" y="-675825"/>
              <a:ext cx="2275696" cy="219207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8" name="Google Shape;1788;p2"/>
            <p:cNvGrpSpPr/>
            <p:nvPr/>
          </p:nvGrpSpPr>
          <p:grpSpPr>
            <a:xfrm>
              <a:off x="-379217" y="-199233"/>
              <a:ext cx="1619316" cy="1614506"/>
              <a:chOff x="236475" y="527300"/>
              <a:chExt cx="1124525" cy="1101075"/>
            </a:xfrm>
          </p:grpSpPr>
          <p:sp>
            <p:nvSpPr>
              <p:cNvPr id="1789" name="Google Shape;1789;p2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2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2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2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2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2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2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2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2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2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2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2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2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2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2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2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2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2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2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2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2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2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2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2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2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2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2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2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2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2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2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2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2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2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2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2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2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2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2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2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2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2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2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2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2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2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2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2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2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2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2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2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2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2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2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2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2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2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2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2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2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2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2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2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2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2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2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2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2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2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2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2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2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2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2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2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2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2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2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2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2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2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2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2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2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2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2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2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2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2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2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2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2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2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2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2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2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2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2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2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2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2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2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2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2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2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2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2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2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2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2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2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2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2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2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2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2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2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2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2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2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2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2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2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2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2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2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2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2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2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2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2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2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2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2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2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2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2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2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2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2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2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2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2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2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2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2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2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2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2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2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2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2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2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2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2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2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2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2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2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2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2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2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2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2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2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2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2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2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2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2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2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2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2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2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2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2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2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2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2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2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2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2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2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2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2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2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2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2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2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2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2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2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2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2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2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2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2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2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2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2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2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2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2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2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2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2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2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2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2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2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2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2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2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2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2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2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2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2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2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2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2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2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2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2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2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2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2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2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2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2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2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2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2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2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2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2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2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2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2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2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2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2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2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2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2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2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2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2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2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2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2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2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2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2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2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2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2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2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2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2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2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2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2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2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2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2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2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2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2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2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2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2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2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2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2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2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2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2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2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2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2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2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2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2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2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2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2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2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2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2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2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2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2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2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2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2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2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2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2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2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2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2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2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2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2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2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2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2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2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2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2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2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2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2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2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2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2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2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2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2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2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5" name="Google Shape;2165;p2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6" name="Google Shape;2166;p2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2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2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2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2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2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2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2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2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2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2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7" name="Google Shape;2177;p2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8" name="Google Shape;2178;p2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2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2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2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2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2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2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2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2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2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2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2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2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2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2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2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2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2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2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2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2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2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2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2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2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2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2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2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2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2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2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2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2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2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2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2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2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2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2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2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2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2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2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2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2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2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2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2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2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2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2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2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2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2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2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2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2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2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2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2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2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2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2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2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2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2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2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2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2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2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2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2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2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1" name="Google Shape;2251;p2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2" name="Google Shape;2252;p2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3" name="Google Shape;2253;p2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4" name="Google Shape;2254;p2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5" name="Google Shape;2255;p2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6" name="Google Shape;2256;p2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7" name="Google Shape;2257;p2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8" name="Google Shape;2258;p2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9" name="Google Shape;2259;p2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0" name="Google Shape;2260;p2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1" name="Google Shape;2261;p2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2" name="Google Shape;2262;p2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3" name="Google Shape;2263;p2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4" name="Google Shape;2264;p2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5" name="Google Shape;2265;p2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6" name="Google Shape;2266;p2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7" name="Google Shape;2267;p2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8" name="Google Shape;2268;p2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2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0" name="Google Shape;2270;p2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1" name="Google Shape;2271;p2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2" name="Google Shape;2272;p2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3" name="Google Shape;2273;p2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2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2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2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2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8" name="Google Shape;2278;p2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9" name="Google Shape;2279;p2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0" name="Google Shape;2280;p2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1" name="Google Shape;2281;p2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2" name="Google Shape;2282;p2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3" name="Google Shape;2283;p2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4" name="Google Shape;2284;p2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5" name="Google Shape;2285;p2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6" name="Google Shape;2286;p2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7" name="Google Shape;2287;p2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8" name="Google Shape;2288;p2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9" name="Google Shape;2289;p2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0" name="Google Shape;2290;p2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1" name="Google Shape;2291;p2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2" name="Google Shape;2292;p2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2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2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2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2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2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2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2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2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2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2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2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2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2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2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2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2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2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2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2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2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2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2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2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2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2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2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2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2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2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2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2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2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2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2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2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2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2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2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2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2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2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2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2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2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2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2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2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2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2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2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2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2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2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2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2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2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2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2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2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2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2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2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2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2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2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2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2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2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2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2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2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2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2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2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2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2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6" name="Google Shape;2376;p2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7" name="Google Shape;2377;p2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2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9" name="Google Shape;2379;p2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0" name="Google Shape;2380;p2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1" name="Google Shape;2381;p2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2" name="Google Shape;2382;p2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3" name="Google Shape;2383;p2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4" name="Google Shape;2384;p2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5" name="Google Shape;2385;p2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6" name="Google Shape;2386;p2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7" name="Google Shape;2387;p2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8" name="Google Shape;2388;p2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9" name="Google Shape;2389;p2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0" name="Google Shape;2390;p2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1" name="Google Shape;2391;p2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2" name="Google Shape;2392;p2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3" name="Google Shape;2393;p2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4" name="Google Shape;2394;p2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5" name="Google Shape;2395;p2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6" name="Google Shape;2396;p2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7" name="Google Shape;2397;p2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8" name="Google Shape;2398;p2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9" name="Google Shape;2399;p2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0" name="Google Shape;2400;p2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1" name="Google Shape;2401;p2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2" name="Google Shape;2402;p2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3" name="Google Shape;2403;p2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4" name="Google Shape;2404;p2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5" name="Google Shape;2405;p2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6" name="Google Shape;2406;p2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7" name="Google Shape;2407;p2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8" name="Google Shape;2408;p2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9" name="Google Shape;2409;p2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0" name="Google Shape;2410;p2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1" name="Google Shape;2411;p2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2" name="Google Shape;2412;p2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3" name="Google Shape;2413;p2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4" name="Google Shape;2414;p2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5" name="Google Shape;2415;p2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6" name="Google Shape;2416;p2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7" name="Google Shape;2417;p2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8" name="Google Shape;2418;p2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9" name="Google Shape;2419;p2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0" name="Google Shape;2420;p2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1" name="Google Shape;2421;p2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2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3" name="Google Shape;2423;p2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4" name="Google Shape;2424;p2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5" name="Google Shape;2425;p2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6" name="Google Shape;2426;p2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2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2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2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2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2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2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2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2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2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2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2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2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2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2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1" name="Google Shape;2441;p2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2" name="Google Shape;2442;p2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2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2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2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2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2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2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rect b="b" l="l" r="r" t="t"/>
                <a:pathLst>
                  <a:path extrusionOk="0" h="390" w="456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2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2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2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2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2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2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2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2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2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2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2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2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2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2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2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2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2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2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2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2"/>
            <p:cNvSpPr/>
            <p:nvPr/>
          </p:nvSpPr>
          <p:spPr>
            <a:xfrm>
              <a:off x="1759902" y="-1415550"/>
              <a:ext cx="2488001" cy="2533377"/>
            </a:xfrm>
            <a:custGeom>
              <a:rect b="b" l="l" r="r" t="t"/>
              <a:pathLst>
                <a:path extrusionOk="0" h="44706" w="44706">
                  <a:moveTo>
                    <a:pt x="22353" y="211"/>
                  </a:moveTo>
                  <a:cubicBezTo>
                    <a:pt x="34563" y="211"/>
                    <a:pt x="44496" y="10143"/>
                    <a:pt x="44496" y="22353"/>
                  </a:cubicBezTo>
                  <a:cubicBezTo>
                    <a:pt x="44496" y="34565"/>
                    <a:pt x="34563" y="44496"/>
                    <a:pt x="22353" y="44496"/>
                  </a:cubicBezTo>
                  <a:cubicBezTo>
                    <a:pt x="10144" y="44496"/>
                    <a:pt x="209" y="34563"/>
                    <a:pt x="209" y="22355"/>
                  </a:cubicBezTo>
                  <a:cubicBezTo>
                    <a:pt x="209" y="10144"/>
                    <a:pt x="10143" y="211"/>
                    <a:pt x="22353" y="211"/>
                  </a:cubicBezTo>
                  <a:close/>
                  <a:moveTo>
                    <a:pt x="22353" y="0"/>
                  </a:moveTo>
                  <a:cubicBezTo>
                    <a:pt x="10028" y="0"/>
                    <a:pt x="0" y="10028"/>
                    <a:pt x="0" y="22353"/>
                  </a:cubicBezTo>
                  <a:cubicBezTo>
                    <a:pt x="0" y="34678"/>
                    <a:pt x="10028" y="44706"/>
                    <a:pt x="22353" y="44706"/>
                  </a:cubicBezTo>
                  <a:cubicBezTo>
                    <a:pt x="34678" y="44706"/>
                    <a:pt x="44706" y="34678"/>
                    <a:pt x="44706" y="22353"/>
                  </a:cubicBezTo>
                  <a:cubicBezTo>
                    <a:pt x="44706" y="10028"/>
                    <a:pt x="34678" y="0"/>
                    <a:pt x="223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"/>
            <p:cNvSpPr/>
            <p:nvPr/>
          </p:nvSpPr>
          <p:spPr>
            <a:xfrm>
              <a:off x="3467451" y="380850"/>
              <a:ext cx="1173061" cy="1034357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5333032" y="298469"/>
              <a:ext cx="362775" cy="336643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6" name="Google Shape;2526;p2"/>
            <p:cNvGrpSpPr/>
            <p:nvPr/>
          </p:nvGrpSpPr>
          <p:grpSpPr>
            <a:xfrm>
              <a:off x="663546" y="2142972"/>
              <a:ext cx="1951344" cy="28504"/>
              <a:chOff x="2940000" y="3484425"/>
              <a:chExt cx="876575" cy="12575"/>
            </a:xfrm>
          </p:grpSpPr>
          <p:sp>
            <p:nvSpPr>
              <p:cNvPr id="2527" name="Google Shape;2527;p2"/>
              <p:cNvSpPr/>
              <p:nvPr/>
            </p:nvSpPr>
            <p:spPr>
              <a:xfrm>
                <a:off x="3566825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0" y="101"/>
                      <a:pt x="1" y="252"/>
                    </a:cubicBezTo>
                    <a:cubicBezTo>
                      <a:pt x="1" y="389"/>
                      <a:pt x="112" y="502"/>
                      <a:pt x="249" y="502"/>
                    </a:cubicBezTo>
                    <a:cubicBezTo>
                      <a:pt x="250" y="502"/>
                      <a:pt x="251" y="502"/>
                      <a:pt x="251" y="502"/>
                    </a:cubicBezTo>
                    <a:cubicBezTo>
                      <a:pt x="474" y="502"/>
                      <a:pt x="586" y="232"/>
                      <a:pt x="429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2"/>
              <p:cNvSpPr/>
              <p:nvPr/>
            </p:nvSpPr>
            <p:spPr>
              <a:xfrm>
                <a:off x="3488475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5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"/>
              <p:cNvSpPr/>
              <p:nvPr/>
            </p:nvSpPr>
            <p:spPr>
              <a:xfrm>
                <a:off x="3410100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"/>
              <p:cNvSpPr/>
              <p:nvPr/>
            </p:nvSpPr>
            <p:spPr>
              <a:xfrm>
                <a:off x="3331775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1" y="502"/>
                    </a:cubicBezTo>
                    <a:cubicBezTo>
                      <a:pt x="473" y="502"/>
                      <a:pt x="586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2"/>
              <p:cNvSpPr/>
              <p:nvPr/>
            </p:nvSpPr>
            <p:spPr>
              <a:xfrm>
                <a:off x="380187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2" y="502"/>
                    </a:cubicBezTo>
                    <a:cubicBezTo>
                      <a:pt x="475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2"/>
              <p:cNvSpPr/>
              <p:nvPr/>
            </p:nvSpPr>
            <p:spPr>
              <a:xfrm>
                <a:off x="3723550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90"/>
                      <a:pt x="113" y="502"/>
                      <a:pt x="250" y="502"/>
                    </a:cubicBezTo>
                    <a:cubicBezTo>
                      <a:pt x="473" y="502"/>
                      <a:pt x="585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"/>
              <p:cNvSpPr/>
              <p:nvPr/>
            </p:nvSpPr>
            <p:spPr>
              <a:xfrm>
                <a:off x="3645175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2"/>
              <p:cNvSpPr/>
              <p:nvPr/>
            </p:nvSpPr>
            <p:spPr>
              <a:xfrm>
                <a:off x="3253400" y="348442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254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251" y="502"/>
                      <a:pt x="252" y="502"/>
                      <a:pt x="253" y="502"/>
                    </a:cubicBezTo>
                    <a:cubicBezTo>
                      <a:pt x="476" y="502"/>
                      <a:pt x="587" y="232"/>
                      <a:pt x="430" y="75"/>
                    </a:cubicBezTo>
                    <a:cubicBezTo>
                      <a:pt x="378" y="24"/>
                      <a:pt x="315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"/>
              <p:cNvSpPr/>
              <p:nvPr/>
            </p:nvSpPr>
            <p:spPr>
              <a:xfrm>
                <a:off x="317507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3" y="1"/>
                    </a:moveTo>
                    <a:cubicBezTo>
                      <a:pt x="124" y="1"/>
                      <a:pt x="0" y="101"/>
                      <a:pt x="0" y="252"/>
                    </a:cubicBezTo>
                    <a:cubicBezTo>
                      <a:pt x="0" y="389"/>
                      <a:pt x="111" y="502"/>
                      <a:pt x="249" y="502"/>
                    </a:cubicBezTo>
                    <a:cubicBezTo>
                      <a:pt x="250" y="502"/>
                      <a:pt x="251" y="502"/>
                      <a:pt x="252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4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2"/>
              <p:cNvSpPr/>
              <p:nvPr/>
            </p:nvSpPr>
            <p:spPr>
              <a:xfrm>
                <a:off x="3096700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89"/>
                      <a:pt x="111" y="502"/>
                      <a:pt x="248" y="502"/>
                    </a:cubicBezTo>
                    <a:cubicBezTo>
                      <a:pt x="249" y="502"/>
                      <a:pt x="250" y="502"/>
                      <a:pt x="251" y="502"/>
                    </a:cubicBezTo>
                    <a:cubicBezTo>
                      <a:pt x="475" y="502"/>
                      <a:pt x="587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2"/>
              <p:cNvSpPr/>
              <p:nvPr/>
            </p:nvSpPr>
            <p:spPr>
              <a:xfrm>
                <a:off x="3018325" y="3484425"/>
                <a:ext cx="14700" cy="12575"/>
              </a:xfrm>
              <a:custGeom>
                <a:rect b="b" l="l" r="r" t="t"/>
                <a:pathLst>
                  <a:path extrusionOk="0" h="503" w="588">
                    <a:moveTo>
                      <a:pt x="254" y="1"/>
                    </a:moveTo>
                    <a:cubicBezTo>
                      <a:pt x="125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3" y="502"/>
                    </a:cubicBezTo>
                    <a:cubicBezTo>
                      <a:pt x="475" y="502"/>
                      <a:pt x="588" y="232"/>
                      <a:pt x="430" y="75"/>
                    </a:cubicBezTo>
                    <a:cubicBezTo>
                      <a:pt x="378" y="24"/>
                      <a:pt x="316" y="1"/>
                      <a:pt x="2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"/>
              <p:cNvSpPr/>
              <p:nvPr/>
            </p:nvSpPr>
            <p:spPr>
              <a:xfrm>
                <a:off x="2940000" y="348442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253" y="1"/>
                    </a:moveTo>
                    <a:cubicBezTo>
                      <a:pt x="124" y="1"/>
                      <a:pt x="1" y="101"/>
                      <a:pt x="1" y="252"/>
                    </a:cubicBezTo>
                    <a:cubicBezTo>
                      <a:pt x="1" y="390"/>
                      <a:pt x="113" y="502"/>
                      <a:pt x="251" y="502"/>
                    </a:cubicBezTo>
                    <a:cubicBezTo>
                      <a:pt x="474" y="502"/>
                      <a:pt x="586" y="232"/>
                      <a:pt x="428" y="75"/>
                    </a:cubicBezTo>
                    <a:cubicBezTo>
                      <a:pt x="377" y="24"/>
                      <a:pt x="315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39" name="Google Shape;2539;p2"/>
            <p:cNvSpPr/>
            <p:nvPr/>
          </p:nvSpPr>
          <p:spPr>
            <a:xfrm>
              <a:off x="9523640" y="6355587"/>
              <a:ext cx="140236" cy="137447"/>
            </a:xfrm>
            <a:custGeom>
              <a:rect b="b" l="l" r="r" t="t"/>
              <a:pathLst>
                <a:path extrusionOk="0" h="2237" w="2324">
                  <a:moveTo>
                    <a:pt x="1207" y="1"/>
                  </a:moveTo>
                  <a:cubicBezTo>
                    <a:pt x="753" y="1"/>
                    <a:pt x="346" y="272"/>
                    <a:pt x="173" y="690"/>
                  </a:cubicBezTo>
                  <a:cubicBezTo>
                    <a:pt x="0" y="1109"/>
                    <a:pt x="96" y="1589"/>
                    <a:pt x="415" y="1909"/>
                  </a:cubicBezTo>
                  <a:cubicBezTo>
                    <a:pt x="629" y="2123"/>
                    <a:pt x="915" y="2237"/>
                    <a:pt x="1206" y="2237"/>
                  </a:cubicBezTo>
                  <a:cubicBezTo>
                    <a:pt x="1350" y="2237"/>
                    <a:pt x="1496" y="2209"/>
                    <a:pt x="1634" y="2152"/>
                  </a:cubicBezTo>
                  <a:cubicBezTo>
                    <a:pt x="2051" y="1977"/>
                    <a:pt x="2324" y="1571"/>
                    <a:pt x="2324" y="1118"/>
                  </a:cubicBezTo>
                  <a:cubicBezTo>
                    <a:pt x="2324" y="501"/>
                    <a:pt x="1824" y="1"/>
                    <a:pt x="1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0" name="Google Shape;2540;p2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11"/>
          <p:cNvSpPr/>
          <p:nvPr/>
        </p:nvSpPr>
        <p:spPr>
          <a:xfrm>
            <a:off x="833400" y="2338000"/>
            <a:ext cx="7477200" cy="452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2" name="Google Shape;5062;p11"/>
          <p:cNvSpPr txBox="1"/>
          <p:nvPr>
            <p:ph hasCustomPrompt="1" type="title"/>
          </p:nvPr>
        </p:nvSpPr>
        <p:spPr>
          <a:xfrm>
            <a:off x="311700" y="3089833"/>
            <a:ext cx="8520600" cy="16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1"/>
          <p:cNvSpPr txBox="1"/>
          <p:nvPr>
            <p:ph idx="1" type="body"/>
          </p:nvPr>
        </p:nvSpPr>
        <p:spPr>
          <a:xfrm>
            <a:off x="311700" y="4812567"/>
            <a:ext cx="8520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algn="ctr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4" name="Google Shape;5064;p11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65" name="Shape 5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6" name="Google Shape;5066;p12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solidFill>
          <a:schemeClr val="lt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3"/>
          <p:cNvSpPr txBox="1"/>
          <p:nvPr>
            <p:ph idx="1" type="body"/>
          </p:nvPr>
        </p:nvSpPr>
        <p:spPr>
          <a:xfrm>
            <a:off x="748400" y="1438200"/>
            <a:ext cx="6736200" cy="4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69" name="Google Shape;5069;p13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70" name="Google Shape;5070;p13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4"/>
          <p:cNvSpPr txBox="1"/>
          <p:nvPr>
            <p:ph hasCustomPrompt="1" type="title"/>
          </p:nvPr>
        </p:nvSpPr>
        <p:spPr>
          <a:xfrm>
            <a:off x="158725" y="1080370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3" name="Google Shape;5073;p14"/>
          <p:cNvSpPr txBox="1"/>
          <p:nvPr>
            <p:ph idx="2" type="title"/>
          </p:nvPr>
        </p:nvSpPr>
        <p:spPr>
          <a:xfrm>
            <a:off x="1642650" y="847739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74" name="Google Shape;5074;p14"/>
          <p:cNvSpPr txBox="1"/>
          <p:nvPr>
            <p:ph idx="1" type="subTitle"/>
          </p:nvPr>
        </p:nvSpPr>
        <p:spPr>
          <a:xfrm>
            <a:off x="1642650" y="1292360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5" name="Google Shape;5075;p14"/>
          <p:cNvSpPr txBox="1"/>
          <p:nvPr>
            <p:ph hasCustomPrompt="1" idx="3" type="title"/>
          </p:nvPr>
        </p:nvSpPr>
        <p:spPr>
          <a:xfrm>
            <a:off x="158725" y="2551803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6" name="Google Shape;5076;p14"/>
          <p:cNvSpPr txBox="1"/>
          <p:nvPr>
            <p:ph idx="4" type="title"/>
          </p:nvPr>
        </p:nvSpPr>
        <p:spPr>
          <a:xfrm>
            <a:off x="1642650" y="2319173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77" name="Google Shape;5077;p14"/>
          <p:cNvSpPr txBox="1"/>
          <p:nvPr>
            <p:ph idx="5" type="subTitle"/>
          </p:nvPr>
        </p:nvSpPr>
        <p:spPr>
          <a:xfrm>
            <a:off x="1642650" y="2763793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8" name="Google Shape;5078;p14"/>
          <p:cNvSpPr txBox="1"/>
          <p:nvPr>
            <p:ph hasCustomPrompt="1" idx="6" type="title"/>
          </p:nvPr>
        </p:nvSpPr>
        <p:spPr>
          <a:xfrm>
            <a:off x="158725" y="4023237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9" name="Google Shape;5079;p14"/>
          <p:cNvSpPr txBox="1"/>
          <p:nvPr>
            <p:ph idx="7" type="title"/>
          </p:nvPr>
        </p:nvSpPr>
        <p:spPr>
          <a:xfrm>
            <a:off x="1642650" y="3790606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80" name="Google Shape;5080;p14"/>
          <p:cNvSpPr txBox="1"/>
          <p:nvPr>
            <p:ph idx="8" type="subTitle"/>
          </p:nvPr>
        </p:nvSpPr>
        <p:spPr>
          <a:xfrm>
            <a:off x="1642650" y="4235227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1" name="Google Shape;5081;p14"/>
          <p:cNvSpPr txBox="1"/>
          <p:nvPr>
            <p:ph hasCustomPrompt="1" idx="9" type="title"/>
          </p:nvPr>
        </p:nvSpPr>
        <p:spPr>
          <a:xfrm>
            <a:off x="4614421" y="2101524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2" name="Google Shape;5082;p14"/>
          <p:cNvSpPr txBox="1"/>
          <p:nvPr>
            <p:ph idx="13" type="title"/>
          </p:nvPr>
        </p:nvSpPr>
        <p:spPr>
          <a:xfrm>
            <a:off x="6098346" y="1868893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83" name="Google Shape;5083;p14"/>
          <p:cNvSpPr txBox="1"/>
          <p:nvPr>
            <p:ph idx="14" type="subTitle"/>
          </p:nvPr>
        </p:nvSpPr>
        <p:spPr>
          <a:xfrm>
            <a:off x="6098346" y="2313514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4" name="Google Shape;5084;p14"/>
          <p:cNvSpPr txBox="1"/>
          <p:nvPr>
            <p:ph hasCustomPrompt="1" idx="15" type="title"/>
          </p:nvPr>
        </p:nvSpPr>
        <p:spPr>
          <a:xfrm>
            <a:off x="4614421" y="3572957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5" name="Google Shape;5085;p14"/>
          <p:cNvSpPr txBox="1"/>
          <p:nvPr>
            <p:ph idx="16" type="title"/>
          </p:nvPr>
        </p:nvSpPr>
        <p:spPr>
          <a:xfrm>
            <a:off x="6098346" y="3340327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86" name="Google Shape;5086;p14"/>
          <p:cNvSpPr txBox="1"/>
          <p:nvPr>
            <p:ph idx="17" type="subTitle"/>
          </p:nvPr>
        </p:nvSpPr>
        <p:spPr>
          <a:xfrm>
            <a:off x="6098346" y="3784947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7" name="Google Shape;5087;p14"/>
          <p:cNvSpPr txBox="1"/>
          <p:nvPr>
            <p:ph hasCustomPrompt="1" idx="18" type="title"/>
          </p:nvPr>
        </p:nvSpPr>
        <p:spPr>
          <a:xfrm>
            <a:off x="4614421" y="5044391"/>
            <a:ext cx="1320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88" name="Google Shape;5088;p14"/>
          <p:cNvSpPr txBox="1"/>
          <p:nvPr>
            <p:ph idx="19" type="title"/>
          </p:nvPr>
        </p:nvSpPr>
        <p:spPr>
          <a:xfrm>
            <a:off x="6098346" y="4811760"/>
            <a:ext cx="28080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089" name="Google Shape;5089;p14"/>
          <p:cNvSpPr txBox="1"/>
          <p:nvPr>
            <p:ph idx="20" type="subTitle"/>
          </p:nvPr>
        </p:nvSpPr>
        <p:spPr>
          <a:xfrm>
            <a:off x="6098346" y="5256381"/>
            <a:ext cx="24648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90" name="Google Shape;5090;p14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15"/>
          <p:cNvSpPr/>
          <p:nvPr/>
        </p:nvSpPr>
        <p:spPr>
          <a:xfrm>
            <a:off x="4705950" y="1905567"/>
            <a:ext cx="4437900" cy="450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3" name="Google Shape;5093;p15"/>
          <p:cNvSpPr/>
          <p:nvPr/>
        </p:nvSpPr>
        <p:spPr>
          <a:xfrm>
            <a:off x="0" y="1905567"/>
            <a:ext cx="4437900" cy="450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5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95" name="Google Shape;5095;p15"/>
          <p:cNvSpPr txBox="1"/>
          <p:nvPr>
            <p:ph idx="2" type="title"/>
          </p:nvPr>
        </p:nvSpPr>
        <p:spPr>
          <a:xfrm>
            <a:off x="7" y="4418075"/>
            <a:ext cx="44379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96" name="Google Shape;5096;p15"/>
          <p:cNvSpPr txBox="1"/>
          <p:nvPr>
            <p:ph idx="1" type="subTitle"/>
          </p:nvPr>
        </p:nvSpPr>
        <p:spPr>
          <a:xfrm>
            <a:off x="-1" y="5366103"/>
            <a:ext cx="44379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7" name="Google Shape;5097;p15"/>
          <p:cNvSpPr txBox="1"/>
          <p:nvPr>
            <p:ph idx="3" type="title"/>
          </p:nvPr>
        </p:nvSpPr>
        <p:spPr>
          <a:xfrm>
            <a:off x="4705949" y="4418075"/>
            <a:ext cx="44379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8" name="Google Shape;5098;p15"/>
          <p:cNvSpPr txBox="1"/>
          <p:nvPr>
            <p:ph idx="4" type="subTitle"/>
          </p:nvPr>
        </p:nvSpPr>
        <p:spPr>
          <a:xfrm>
            <a:off x="4705941" y="5366103"/>
            <a:ext cx="44379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99" name="Google Shape;5099;p15"/>
          <p:cNvSpPr txBox="1"/>
          <p:nvPr/>
        </p:nvSpPr>
        <p:spPr>
          <a:xfrm>
            <a:off x="8472458" y="62938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5100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p16"/>
          <p:cNvSpPr/>
          <p:nvPr/>
        </p:nvSpPr>
        <p:spPr>
          <a:xfrm rot="-5400000">
            <a:off x="6932698" y="5356416"/>
            <a:ext cx="593638" cy="504737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2" name="Google Shape;5102;p16"/>
          <p:cNvSpPr/>
          <p:nvPr/>
        </p:nvSpPr>
        <p:spPr>
          <a:xfrm>
            <a:off x="6886333" y="4780711"/>
            <a:ext cx="1633414" cy="1458930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3" name="Google Shape;5103;p16"/>
          <p:cNvSpPr/>
          <p:nvPr/>
        </p:nvSpPr>
        <p:spPr>
          <a:xfrm>
            <a:off x="7739817" y="5311965"/>
            <a:ext cx="1633414" cy="1458930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4" name="Google Shape;5104;p16"/>
          <p:cNvSpPr/>
          <p:nvPr/>
        </p:nvSpPr>
        <p:spPr>
          <a:xfrm rot="-5400000">
            <a:off x="-181143" y="5401471"/>
            <a:ext cx="1194412" cy="1015417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16"/>
          <p:cNvSpPr/>
          <p:nvPr/>
        </p:nvSpPr>
        <p:spPr>
          <a:xfrm rot="-5400000">
            <a:off x="6387890" y="986757"/>
            <a:ext cx="369378" cy="330479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6" name="Google Shape;5106;p16"/>
          <p:cNvGrpSpPr/>
          <p:nvPr/>
        </p:nvGrpSpPr>
        <p:grpSpPr>
          <a:xfrm rot="-5400000">
            <a:off x="3495670" y="4892188"/>
            <a:ext cx="1359720" cy="1236010"/>
            <a:chOff x="2113525" y="2880575"/>
            <a:chExt cx="609500" cy="564375"/>
          </a:xfrm>
        </p:grpSpPr>
        <p:sp>
          <p:nvSpPr>
            <p:cNvPr id="5107" name="Google Shape;5107;p16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16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16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16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1" name="Google Shape;5111;p16"/>
          <p:cNvGrpSpPr/>
          <p:nvPr/>
        </p:nvGrpSpPr>
        <p:grpSpPr>
          <a:xfrm rot="-5400000">
            <a:off x="7265551" y="-837882"/>
            <a:ext cx="466608" cy="2686650"/>
            <a:chOff x="1037125" y="2236325"/>
            <a:chExt cx="149100" cy="874475"/>
          </a:xfrm>
        </p:grpSpPr>
        <p:sp>
          <p:nvSpPr>
            <p:cNvPr id="5112" name="Google Shape;5112;p16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16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16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16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16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16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16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16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16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16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16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16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16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16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16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16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16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16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16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16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16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16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16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16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16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16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16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16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16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16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16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16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16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16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16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16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8" name="Google Shape;5148;p16"/>
          <p:cNvGrpSpPr/>
          <p:nvPr/>
        </p:nvGrpSpPr>
        <p:grpSpPr>
          <a:xfrm>
            <a:off x="-244763" y="87100"/>
            <a:ext cx="2497902" cy="2669679"/>
            <a:chOff x="1978188" y="2669545"/>
            <a:chExt cx="1908398" cy="2002309"/>
          </a:xfrm>
        </p:grpSpPr>
        <p:sp>
          <p:nvSpPr>
            <p:cNvPr id="5149" name="Google Shape;5149;p16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16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51" name="Google Shape;5151;p16"/>
            <p:cNvGrpSpPr/>
            <p:nvPr/>
          </p:nvGrpSpPr>
          <p:grpSpPr>
            <a:xfrm rot="-5400000">
              <a:off x="2322724" y="3120894"/>
              <a:ext cx="1236640" cy="1210852"/>
              <a:chOff x="236475" y="527300"/>
              <a:chExt cx="1124525" cy="1101075"/>
            </a:xfrm>
          </p:grpSpPr>
          <p:sp>
            <p:nvSpPr>
              <p:cNvPr id="5152" name="Google Shape;5152;p16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6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6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6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6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6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6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6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6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6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6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6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6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6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6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6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6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6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6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6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6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6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6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6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6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6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6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6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6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6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6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6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6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6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16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6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6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6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6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6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6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6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6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6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6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6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6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6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6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6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6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6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6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6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6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6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6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6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6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6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6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6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6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6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6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6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6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6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6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6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6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6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16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16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16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16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16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16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16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16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16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16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16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6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16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16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6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16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16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6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16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16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6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6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6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6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6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6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6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6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6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6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6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6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6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6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6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6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6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6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6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6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6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6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6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6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6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6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6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6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6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16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6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6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6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6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6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6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6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6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6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6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6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6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6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6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6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6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6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6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6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6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6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6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6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6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6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6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6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6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6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6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6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6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6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6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6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6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6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6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6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6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6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6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6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16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16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6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6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6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6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6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6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6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6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6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6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6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6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6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6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6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6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6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6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6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6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6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6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6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6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6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6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6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6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6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6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6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6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6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6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6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6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6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6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6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6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6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6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16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16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6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6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6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6" name="Google Shape;5366;p16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7" name="Google Shape;5367;p16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6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6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6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6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6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6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6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6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6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6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6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6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6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6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6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6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6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6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6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6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6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6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6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6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6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6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6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6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6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6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6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6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6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6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6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6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6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16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16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6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6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6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6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6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6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6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6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6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6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6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6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6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6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6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6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6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6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6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6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6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6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6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6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6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6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6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6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6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6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6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6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6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6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6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6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6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6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6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6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6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6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6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16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16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6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6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6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6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6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6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6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6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6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6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6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6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6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6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6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6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6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6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6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6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6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6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6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6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6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6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16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16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6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6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6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6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6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6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6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6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6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6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0" name="Google Shape;5490;p16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1" name="Google Shape;5491;p16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6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6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6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6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6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6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6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6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6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6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6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6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6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6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16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16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6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6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6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6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6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6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6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6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6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6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6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6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6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6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6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6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6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6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6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6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6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6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6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6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6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6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16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16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16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16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16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16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16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16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16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16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16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16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16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16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16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16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16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16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6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6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6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6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6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6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6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6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16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16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16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16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6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6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6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6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6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6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6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6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6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6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6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6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6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6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6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16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16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16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16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16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16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16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16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16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6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6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6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6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6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6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6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6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6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6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6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6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6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6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6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6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6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6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6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6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6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6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6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6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6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6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4" name="Google Shape;5614;p16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5" name="Google Shape;5615;p16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6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6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6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6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6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6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6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6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6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6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6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6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6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6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16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16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6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6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6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6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6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6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6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6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6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6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6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6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6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6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6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6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6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6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6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6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6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6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6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6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6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6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6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6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6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6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6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6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6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6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6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6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6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6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6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6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6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6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16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16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6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6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6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6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6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6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6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6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6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6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6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6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6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6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6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6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6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6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6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6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6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6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6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6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6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6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6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6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6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6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6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6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6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6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6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6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6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6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6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6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6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6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6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6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6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6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6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6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6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6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6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6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16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16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16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6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6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6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6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6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6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6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16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16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16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16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16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16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16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16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16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16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6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6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6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6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16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16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16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16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16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16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16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16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16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6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16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16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16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6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16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16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6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rect b="b" l="l" r="r" t="t"/>
                <a:pathLst>
                  <a:path extrusionOk="0" h="390" w="456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16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16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16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6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16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16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16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16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6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6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6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6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6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6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6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6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6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6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6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6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6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6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6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6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6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6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6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6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6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6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6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6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6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6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6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6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6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6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6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6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6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6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6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6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6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6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6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6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6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6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6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6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6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6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6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16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6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6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6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16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16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6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6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6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6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6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6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6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6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6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6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6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6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6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86" name="Google Shape;5886;p16"/>
          <p:cNvSpPr/>
          <p:nvPr/>
        </p:nvSpPr>
        <p:spPr>
          <a:xfrm>
            <a:off x="-13350" y="1701000"/>
            <a:ext cx="9170700" cy="34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7" name="Google Shape;5887;p16"/>
          <p:cNvSpPr txBox="1"/>
          <p:nvPr>
            <p:ph type="title"/>
          </p:nvPr>
        </p:nvSpPr>
        <p:spPr>
          <a:xfrm>
            <a:off x="2622900" y="3923680"/>
            <a:ext cx="38982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8" name="Google Shape;5888;p16"/>
          <p:cNvSpPr txBox="1"/>
          <p:nvPr>
            <p:ph idx="1" type="subTitle"/>
          </p:nvPr>
        </p:nvSpPr>
        <p:spPr>
          <a:xfrm>
            <a:off x="1836750" y="2485131"/>
            <a:ext cx="5470500" cy="13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ExtraBold"/>
              <a:buNone/>
              <a:defRPr sz="4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  <p:sp>
        <p:nvSpPr>
          <p:cNvPr id="5889" name="Google Shape;5889;p16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5890" name="Shape 5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1" name="Google Shape;5891;p17"/>
          <p:cNvSpPr txBox="1"/>
          <p:nvPr>
            <p:ph type="title"/>
          </p:nvPr>
        </p:nvSpPr>
        <p:spPr>
          <a:xfrm>
            <a:off x="5563500" y="31411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2" name="Google Shape;5892;p17"/>
          <p:cNvSpPr txBox="1"/>
          <p:nvPr>
            <p:ph idx="1" type="body"/>
          </p:nvPr>
        </p:nvSpPr>
        <p:spPr>
          <a:xfrm>
            <a:off x="5563500" y="4253100"/>
            <a:ext cx="2808000" cy="16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3" name="Google Shape;5893;p17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Google Shape;5895;p18"/>
          <p:cNvSpPr txBox="1"/>
          <p:nvPr>
            <p:ph type="title"/>
          </p:nvPr>
        </p:nvSpPr>
        <p:spPr>
          <a:xfrm>
            <a:off x="762900" y="31411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6" name="Google Shape;5896;p18"/>
          <p:cNvSpPr txBox="1"/>
          <p:nvPr>
            <p:ph idx="1" type="body"/>
          </p:nvPr>
        </p:nvSpPr>
        <p:spPr>
          <a:xfrm>
            <a:off x="762900" y="4253100"/>
            <a:ext cx="2808000" cy="16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r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rtl="0" algn="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 algn="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97" name="Google Shape;5897;p18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5898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19"/>
          <p:cNvSpPr txBox="1"/>
          <p:nvPr>
            <p:ph type="title"/>
          </p:nvPr>
        </p:nvSpPr>
        <p:spPr>
          <a:xfrm>
            <a:off x="987275" y="3259733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0" name="Google Shape;5900;p19"/>
          <p:cNvSpPr txBox="1"/>
          <p:nvPr>
            <p:ph idx="2"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01" name="Google Shape;5901;p19"/>
          <p:cNvSpPr txBox="1"/>
          <p:nvPr>
            <p:ph idx="1" type="subTitle"/>
          </p:nvPr>
        </p:nvSpPr>
        <p:spPr>
          <a:xfrm>
            <a:off x="987275" y="4318933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2" name="Google Shape;5902;p19"/>
          <p:cNvSpPr txBox="1"/>
          <p:nvPr>
            <p:ph idx="3" type="title"/>
          </p:nvPr>
        </p:nvSpPr>
        <p:spPr>
          <a:xfrm>
            <a:off x="3590850" y="3259733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3" name="Google Shape;5903;p19"/>
          <p:cNvSpPr txBox="1"/>
          <p:nvPr>
            <p:ph idx="4" type="subTitle"/>
          </p:nvPr>
        </p:nvSpPr>
        <p:spPr>
          <a:xfrm>
            <a:off x="3590850" y="4318933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4" name="Google Shape;5904;p19"/>
          <p:cNvSpPr txBox="1"/>
          <p:nvPr>
            <p:ph idx="5" type="title"/>
          </p:nvPr>
        </p:nvSpPr>
        <p:spPr>
          <a:xfrm>
            <a:off x="6194425" y="3259733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5" name="Google Shape;5905;p19"/>
          <p:cNvSpPr txBox="1"/>
          <p:nvPr>
            <p:ph idx="6" type="subTitle"/>
          </p:nvPr>
        </p:nvSpPr>
        <p:spPr>
          <a:xfrm>
            <a:off x="6194425" y="4318933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06" name="Google Shape;5906;p19"/>
          <p:cNvSpPr/>
          <p:nvPr/>
        </p:nvSpPr>
        <p:spPr>
          <a:xfrm>
            <a:off x="487500" y="5544300"/>
            <a:ext cx="8656500" cy="29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7" name="Google Shape;5907;p19"/>
          <p:cNvGrpSpPr/>
          <p:nvPr/>
        </p:nvGrpSpPr>
        <p:grpSpPr>
          <a:xfrm rot="5400000">
            <a:off x="1347386" y="5099689"/>
            <a:ext cx="466623" cy="2186100"/>
            <a:chOff x="1037125" y="2236325"/>
            <a:chExt cx="149100" cy="874475"/>
          </a:xfrm>
        </p:grpSpPr>
        <p:sp>
          <p:nvSpPr>
            <p:cNvPr id="5908" name="Google Shape;5908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4" name="Google Shape;5944;p19"/>
          <p:cNvGrpSpPr/>
          <p:nvPr/>
        </p:nvGrpSpPr>
        <p:grpSpPr>
          <a:xfrm rot="1734402">
            <a:off x="7054742" y="-804409"/>
            <a:ext cx="2707136" cy="2900900"/>
            <a:chOff x="1978188" y="2669545"/>
            <a:chExt cx="1908398" cy="2002309"/>
          </a:xfrm>
        </p:grpSpPr>
        <p:sp>
          <p:nvSpPr>
            <p:cNvPr id="5945" name="Google Shape;5945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7" name="Google Shape;5947;p19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Google Shape;5949;p20"/>
          <p:cNvSpPr txBox="1"/>
          <p:nvPr>
            <p:ph type="title"/>
          </p:nvPr>
        </p:nvSpPr>
        <p:spPr>
          <a:xfrm>
            <a:off x="545050" y="3630033"/>
            <a:ext cx="1824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0" name="Google Shape;5950;p20"/>
          <p:cNvSpPr txBox="1"/>
          <p:nvPr>
            <p:ph idx="2"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51" name="Google Shape;5951;p20"/>
          <p:cNvSpPr txBox="1"/>
          <p:nvPr>
            <p:ph idx="1" type="subTitle"/>
          </p:nvPr>
        </p:nvSpPr>
        <p:spPr>
          <a:xfrm>
            <a:off x="545050" y="4587633"/>
            <a:ext cx="18240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2" name="Google Shape;5952;p20"/>
          <p:cNvSpPr txBox="1"/>
          <p:nvPr>
            <p:ph idx="3" type="title"/>
          </p:nvPr>
        </p:nvSpPr>
        <p:spPr>
          <a:xfrm>
            <a:off x="2621690" y="3630033"/>
            <a:ext cx="1824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3" name="Google Shape;5953;p20"/>
          <p:cNvSpPr txBox="1"/>
          <p:nvPr>
            <p:ph idx="4" type="subTitle"/>
          </p:nvPr>
        </p:nvSpPr>
        <p:spPr>
          <a:xfrm>
            <a:off x="2621690" y="4587633"/>
            <a:ext cx="18240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54" name="Google Shape;5954;p20"/>
          <p:cNvSpPr txBox="1"/>
          <p:nvPr>
            <p:ph idx="5" type="title"/>
          </p:nvPr>
        </p:nvSpPr>
        <p:spPr>
          <a:xfrm>
            <a:off x="4698330" y="3630033"/>
            <a:ext cx="1824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55" name="Google Shape;5955;p20"/>
          <p:cNvSpPr txBox="1"/>
          <p:nvPr>
            <p:ph idx="6" type="subTitle"/>
          </p:nvPr>
        </p:nvSpPr>
        <p:spPr>
          <a:xfrm>
            <a:off x="4698330" y="4587633"/>
            <a:ext cx="18240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956" name="Google Shape;5956;p20"/>
          <p:cNvGrpSpPr/>
          <p:nvPr/>
        </p:nvGrpSpPr>
        <p:grpSpPr>
          <a:xfrm rot="5400000">
            <a:off x="7730404" y="5283254"/>
            <a:ext cx="466594" cy="2360295"/>
            <a:chOff x="1037125" y="2236325"/>
            <a:chExt cx="149100" cy="874475"/>
          </a:xfrm>
        </p:grpSpPr>
        <p:sp>
          <p:nvSpPr>
            <p:cNvPr id="5957" name="Google Shape;5957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3" name="Google Shape;5993;p20"/>
          <p:cNvGrpSpPr/>
          <p:nvPr/>
        </p:nvGrpSpPr>
        <p:grpSpPr>
          <a:xfrm rot="1762095">
            <a:off x="-409154" y="-128752"/>
            <a:ext cx="2668297" cy="2769198"/>
            <a:chOff x="1978188" y="2669545"/>
            <a:chExt cx="1908398" cy="2002309"/>
          </a:xfrm>
        </p:grpSpPr>
        <p:sp>
          <p:nvSpPr>
            <p:cNvPr id="5994" name="Google Shape;5994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6" name="Google Shape;5996;p20"/>
          <p:cNvSpPr txBox="1"/>
          <p:nvPr>
            <p:ph idx="7" type="title"/>
          </p:nvPr>
        </p:nvSpPr>
        <p:spPr>
          <a:xfrm>
            <a:off x="6774950" y="3630033"/>
            <a:ext cx="1824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7" name="Google Shape;5997;p20"/>
          <p:cNvSpPr txBox="1"/>
          <p:nvPr>
            <p:ph idx="8" type="subTitle"/>
          </p:nvPr>
        </p:nvSpPr>
        <p:spPr>
          <a:xfrm>
            <a:off x="6774950" y="4587633"/>
            <a:ext cx="18240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998" name="Google Shape;5998;p20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3"/>
          <p:cNvSpPr txBox="1"/>
          <p:nvPr>
            <p:ph type="ctrTitle"/>
          </p:nvPr>
        </p:nvSpPr>
        <p:spPr>
          <a:xfrm>
            <a:off x="5093522" y="2458867"/>
            <a:ext cx="27990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Poppins Light"/>
              <a:buNone/>
              <a:defRPr sz="36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3" name="Google Shape;2543;p3"/>
          <p:cNvSpPr txBox="1"/>
          <p:nvPr>
            <p:ph idx="1" type="subTitle"/>
          </p:nvPr>
        </p:nvSpPr>
        <p:spPr>
          <a:xfrm>
            <a:off x="5205275" y="4643267"/>
            <a:ext cx="2575500" cy="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4" name="Google Shape;2544;p3"/>
          <p:cNvSpPr txBox="1"/>
          <p:nvPr>
            <p:ph hasCustomPrompt="1" idx="2" type="title"/>
          </p:nvPr>
        </p:nvSpPr>
        <p:spPr>
          <a:xfrm>
            <a:off x="5635325" y="1903300"/>
            <a:ext cx="17154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5" name="Google Shape;2545;p3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5999" name="Shape 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" name="Google Shape;6000;p21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01" name="Google Shape;6001;p21"/>
          <p:cNvSpPr/>
          <p:nvPr/>
        </p:nvSpPr>
        <p:spPr>
          <a:xfrm>
            <a:off x="-12850" y="-26167"/>
            <a:ext cx="1086300" cy="68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2" name="Google Shape;6002;p21"/>
          <p:cNvSpPr/>
          <p:nvPr/>
        </p:nvSpPr>
        <p:spPr>
          <a:xfrm>
            <a:off x="8070550" y="-13000"/>
            <a:ext cx="1086300" cy="688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3" name="Google Shape;6003;p21"/>
          <p:cNvSpPr/>
          <p:nvPr/>
        </p:nvSpPr>
        <p:spPr>
          <a:xfrm rot="10800000">
            <a:off x="-685143" y="5320002"/>
            <a:ext cx="1425013" cy="1728562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4" name="Google Shape;6004;p21"/>
          <p:cNvSpPr/>
          <p:nvPr/>
        </p:nvSpPr>
        <p:spPr>
          <a:xfrm rot="10800000">
            <a:off x="77429" y="5709356"/>
            <a:ext cx="348584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5" name="Google Shape;6005;p21"/>
          <p:cNvGrpSpPr/>
          <p:nvPr/>
        </p:nvGrpSpPr>
        <p:grpSpPr>
          <a:xfrm rot="10800000">
            <a:off x="603285" y="3782751"/>
            <a:ext cx="344540" cy="2149197"/>
            <a:chOff x="4769975" y="2151700"/>
            <a:chExt cx="149100" cy="874475"/>
          </a:xfrm>
        </p:grpSpPr>
        <p:sp>
          <p:nvSpPr>
            <p:cNvPr id="6006" name="Google Shape;6006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9" name="Google Shape;6039;p21"/>
          <p:cNvGrpSpPr/>
          <p:nvPr/>
        </p:nvGrpSpPr>
        <p:grpSpPr>
          <a:xfrm rot="10800000">
            <a:off x="-562667" y="1633359"/>
            <a:ext cx="1628771" cy="1728558"/>
            <a:chOff x="6378300" y="2596400"/>
            <a:chExt cx="754375" cy="752725"/>
          </a:xfrm>
        </p:grpSpPr>
        <p:sp>
          <p:nvSpPr>
            <p:cNvPr id="6040" name="Google Shape;6040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2" name="Google Shape;6222;p21"/>
          <p:cNvSpPr/>
          <p:nvPr/>
        </p:nvSpPr>
        <p:spPr>
          <a:xfrm rot="10800000">
            <a:off x="162140" y="1096141"/>
            <a:ext cx="134257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3" name="Google Shape;6223;p21"/>
          <p:cNvSpPr/>
          <p:nvPr/>
        </p:nvSpPr>
        <p:spPr>
          <a:xfrm>
            <a:off x="-38826" y="404967"/>
            <a:ext cx="1628751" cy="173235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4" name="Google Shape;6224;p21"/>
          <p:cNvSpPr/>
          <p:nvPr/>
        </p:nvSpPr>
        <p:spPr>
          <a:xfrm>
            <a:off x="7990826" y="5931939"/>
            <a:ext cx="1564421" cy="1458991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5" name="Google Shape;6225;p21"/>
          <p:cNvSpPr/>
          <p:nvPr/>
        </p:nvSpPr>
        <p:spPr>
          <a:xfrm>
            <a:off x="7575238" y="1915483"/>
            <a:ext cx="1123002" cy="1034357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6" name="Google Shape;6226;p21"/>
          <p:cNvSpPr/>
          <p:nvPr/>
        </p:nvSpPr>
        <p:spPr>
          <a:xfrm>
            <a:off x="8986224" y="3028952"/>
            <a:ext cx="347294" cy="336643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7" name="Google Shape;6227;p21"/>
          <p:cNvGrpSpPr/>
          <p:nvPr/>
        </p:nvGrpSpPr>
        <p:grpSpPr>
          <a:xfrm>
            <a:off x="8293154" y="3028954"/>
            <a:ext cx="438712" cy="2736757"/>
            <a:chOff x="1037125" y="2236325"/>
            <a:chExt cx="149100" cy="874475"/>
          </a:xfrm>
        </p:grpSpPr>
        <p:sp>
          <p:nvSpPr>
            <p:cNvPr id="6228" name="Google Shape;6228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64" name="Google Shape;6264;p21"/>
          <p:cNvSpPr/>
          <p:nvPr/>
        </p:nvSpPr>
        <p:spPr>
          <a:xfrm>
            <a:off x="8166499" y="-573239"/>
            <a:ext cx="2370677" cy="2521490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5" name="Google Shape;6265;p21"/>
          <p:cNvSpPr/>
          <p:nvPr/>
        </p:nvSpPr>
        <p:spPr>
          <a:xfrm>
            <a:off x="8497919" y="-596325"/>
            <a:ext cx="2178689" cy="219207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6" name="Google Shape;6266;p21"/>
          <p:cNvGrpSpPr/>
          <p:nvPr/>
        </p:nvGrpSpPr>
        <p:grpSpPr>
          <a:xfrm>
            <a:off x="9292273" y="-119735"/>
            <a:ext cx="1550270" cy="1614506"/>
            <a:chOff x="236475" y="527300"/>
            <a:chExt cx="1124525" cy="1101075"/>
          </a:xfrm>
        </p:grpSpPr>
        <p:sp>
          <p:nvSpPr>
            <p:cNvPr id="6267" name="Google Shape;6267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1" name="Google Shape;7001;p21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  <p:sp>
        <p:nvSpPr>
          <p:cNvPr id="7002" name="Google Shape;7002;p21"/>
          <p:cNvSpPr txBox="1"/>
          <p:nvPr>
            <p:ph idx="1" type="body"/>
          </p:nvPr>
        </p:nvSpPr>
        <p:spPr>
          <a:xfrm>
            <a:off x="1589925" y="1438200"/>
            <a:ext cx="5855400" cy="4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TITLE_ONLY_1_2">
    <p:spTree>
      <p:nvGrpSpPr>
        <p:cNvPr id="7003" name="Shape 7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" name="Google Shape;7004;p22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05" name="Google Shape;7005;p22"/>
          <p:cNvSpPr txBox="1"/>
          <p:nvPr>
            <p:ph idx="1" type="body"/>
          </p:nvPr>
        </p:nvSpPr>
        <p:spPr>
          <a:xfrm>
            <a:off x="1589925" y="1438200"/>
            <a:ext cx="5855400" cy="44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006" name="Google Shape;7006;p22"/>
          <p:cNvSpPr/>
          <p:nvPr/>
        </p:nvSpPr>
        <p:spPr>
          <a:xfrm>
            <a:off x="-685800" y="-75233"/>
            <a:ext cx="1712100" cy="69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7" name="Google Shape;7007;p22"/>
          <p:cNvSpPr/>
          <p:nvPr/>
        </p:nvSpPr>
        <p:spPr>
          <a:xfrm rot="10800000">
            <a:off x="-1305301" y="5129456"/>
            <a:ext cx="1483905" cy="1728562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8" name="Google Shape;7008;p22"/>
          <p:cNvSpPr/>
          <p:nvPr/>
        </p:nvSpPr>
        <p:spPr>
          <a:xfrm rot="10800000">
            <a:off x="-1354208" y="4546730"/>
            <a:ext cx="1483905" cy="1728562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9" name="Google Shape;7009;p22"/>
          <p:cNvSpPr/>
          <p:nvPr/>
        </p:nvSpPr>
        <p:spPr>
          <a:xfrm rot="10800000">
            <a:off x="-560120" y="4936082"/>
            <a:ext cx="362990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10" name="Google Shape;7010;p22"/>
          <p:cNvGrpSpPr/>
          <p:nvPr/>
        </p:nvGrpSpPr>
        <p:grpSpPr>
          <a:xfrm rot="10800000">
            <a:off x="182189" y="3782760"/>
            <a:ext cx="456857" cy="2149197"/>
            <a:chOff x="4769975" y="2151700"/>
            <a:chExt cx="149100" cy="874475"/>
          </a:xfrm>
        </p:grpSpPr>
        <p:sp>
          <p:nvSpPr>
            <p:cNvPr id="7011" name="Google Shape;7011;p2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44" name="Google Shape;7044;p22"/>
          <p:cNvSpPr/>
          <p:nvPr/>
        </p:nvSpPr>
        <p:spPr>
          <a:xfrm rot="10800000">
            <a:off x="-2027565" y="1578732"/>
            <a:ext cx="2685972" cy="2743346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5" name="Google Shape;7045;p22"/>
          <p:cNvSpPr/>
          <p:nvPr/>
        </p:nvSpPr>
        <p:spPr>
          <a:xfrm rot="10800000">
            <a:off x="-2072007" y="1560546"/>
            <a:ext cx="2209224" cy="2806939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6" name="Google Shape;7046;p22"/>
          <p:cNvSpPr/>
          <p:nvPr/>
        </p:nvSpPr>
        <p:spPr>
          <a:xfrm rot="10800000">
            <a:off x="-1631056" y="1983696"/>
            <a:ext cx="1892976" cy="1933411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7" name="Google Shape;7047;p22"/>
          <p:cNvGrpSpPr/>
          <p:nvPr/>
        </p:nvGrpSpPr>
        <p:grpSpPr>
          <a:xfrm rot="10800000">
            <a:off x="-1532588" y="2086112"/>
            <a:ext cx="1696061" cy="1728558"/>
            <a:chOff x="6378300" y="2596400"/>
            <a:chExt cx="754375" cy="752725"/>
          </a:xfrm>
        </p:grpSpPr>
        <p:sp>
          <p:nvSpPr>
            <p:cNvPr id="7048" name="Google Shape;7048;p2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0" name="Google Shape;7230;p22"/>
          <p:cNvSpPr/>
          <p:nvPr/>
        </p:nvSpPr>
        <p:spPr>
          <a:xfrm rot="10800000">
            <a:off x="-197128" y="1075069"/>
            <a:ext cx="139806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1" name="Google Shape;7231;p22"/>
          <p:cNvSpPr/>
          <p:nvPr/>
        </p:nvSpPr>
        <p:spPr>
          <a:xfrm>
            <a:off x="-372230" y="-6"/>
            <a:ext cx="1696034" cy="173235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2" name="Google Shape;7232;p22"/>
          <p:cNvSpPr/>
          <p:nvPr/>
        </p:nvSpPr>
        <p:spPr>
          <a:xfrm>
            <a:off x="8117700" y="-75200"/>
            <a:ext cx="1712100" cy="69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3" name="Google Shape;7233;p22"/>
          <p:cNvSpPr/>
          <p:nvPr/>
        </p:nvSpPr>
        <p:spPr>
          <a:xfrm>
            <a:off x="8473306" y="5693209"/>
            <a:ext cx="581218" cy="514169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4" name="Google Shape;7234;p22"/>
          <p:cNvSpPr/>
          <p:nvPr/>
        </p:nvSpPr>
        <p:spPr>
          <a:xfrm>
            <a:off x="8298189" y="5514878"/>
            <a:ext cx="1629054" cy="1458991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5" name="Google Shape;7235;p22"/>
          <p:cNvSpPr/>
          <p:nvPr/>
        </p:nvSpPr>
        <p:spPr>
          <a:xfrm>
            <a:off x="9149393" y="6046146"/>
            <a:ext cx="1629054" cy="1458991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6" name="Google Shape;7236;p22"/>
          <p:cNvSpPr/>
          <p:nvPr/>
        </p:nvSpPr>
        <p:spPr>
          <a:xfrm>
            <a:off x="7978789" y="1864674"/>
            <a:ext cx="1169421" cy="1034357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7" name="Google Shape;7237;p22"/>
          <p:cNvSpPr/>
          <p:nvPr/>
        </p:nvSpPr>
        <p:spPr>
          <a:xfrm>
            <a:off x="9183282" y="2900845"/>
            <a:ext cx="361649" cy="336643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8" name="Google Shape;7238;p22"/>
          <p:cNvGrpSpPr/>
          <p:nvPr/>
        </p:nvGrpSpPr>
        <p:grpSpPr>
          <a:xfrm>
            <a:off x="9127743" y="3924062"/>
            <a:ext cx="1331270" cy="1259064"/>
            <a:chOff x="2113525" y="2880575"/>
            <a:chExt cx="609500" cy="564375"/>
          </a:xfrm>
        </p:grpSpPr>
        <p:sp>
          <p:nvSpPr>
            <p:cNvPr id="7239" name="Google Shape;7239;p2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3" name="Google Shape;7243;p22"/>
          <p:cNvGrpSpPr/>
          <p:nvPr/>
        </p:nvGrpSpPr>
        <p:grpSpPr>
          <a:xfrm>
            <a:off x="8535568" y="2376103"/>
            <a:ext cx="456857" cy="2736757"/>
            <a:chOff x="1037125" y="2236325"/>
            <a:chExt cx="149100" cy="874475"/>
          </a:xfrm>
        </p:grpSpPr>
        <p:sp>
          <p:nvSpPr>
            <p:cNvPr id="7244" name="Google Shape;7244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0" name="Google Shape;7280;p22"/>
          <p:cNvSpPr/>
          <p:nvPr/>
        </p:nvSpPr>
        <p:spPr>
          <a:xfrm>
            <a:off x="8594483" y="-624051"/>
            <a:ext cx="2468713" cy="2521490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1" name="Google Shape;7281;p22"/>
          <p:cNvSpPr/>
          <p:nvPr/>
        </p:nvSpPr>
        <p:spPr>
          <a:xfrm>
            <a:off x="8939599" y="-647137"/>
            <a:ext cx="2268785" cy="219207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2" name="Google Shape;7282;p22"/>
          <p:cNvGrpSpPr/>
          <p:nvPr/>
        </p:nvGrpSpPr>
        <p:grpSpPr>
          <a:xfrm>
            <a:off x="8986190" y="-170572"/>
            <a:ext cx="1614368" cy="1614506"/>
            <a:chOff x="236475" y="527300"/>
            <a:chExt cx="1124525" cy="1101075"/>
          </a:xfrm>
        </p:grpSpPr>
        <p:sp>
          <p:nvSpPr>
            <p:cNvPr id="7283" name="Google Shape;7283;p2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2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2"/>
            <p:cNvSpPr/>
            <p:nvPr/>
          </p:nvSpPr>
          <p:spPr>
            <a:xfrm>
              <a:off x="377254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7" name="Google Shape;8017;p22"/>
          <p:cNvSpPr txBox="1"/>
          <p:nvPr/>
        </p:nvSpPr>
        <p:spPr>
          <a:xfrm>
            <a:off x="90058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8018" name="Shape 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9" name="Google Shape;8019;p23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20" name="Google Shape;8020;p23"/>
          <p:cNvSpPr/>
          <p:nvPr/>
        </p:nvSpPr>
        <p:spPr>
          <a:xfrm>
            <a:off x="701250" y="1649200"/>
            <a:ext cx="7741500" cy="520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21" name="Google Shape;8021;p23"/>
          <p:cNvGrpSpPr/>
          <p:nvPr/>
        </p:nvGrpSpPr>
        <p:grpSpPr>
          <a:xfrm>
            <a:off x="524513" y="1482943"/>
            <a:ext cx="477970" cy="2736757"/>
            <a:chOff x="1037125" y="2236325"/>
            <a:chExt cx="149100" cy="874475"/>
          </a:xfrm>
        </p:grpSpPr>
        <p:sp>
          <p:nvSpPr>
            <p:cNvPr id="8022" name="Google Shape;8022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8" name="Google Shape;8058;p23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側邊 深色 1左">
  <p:cSld name="TITLE_ONLY_1_1_2_1_2">
    <p:spTree>
      <p:nvGrpSpPr>
        <p:cNvPr id="8059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0" name="Google Shape;8060;p24"/>
          <p:cNvSpPr/>
          <p:nvPr/>
        </p:nvSpPr>
        <p:spPr>
          <a:xfrm>
            <a:off x="4566600" y="0"/>
            <a:ext cx="4577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1" name="Google Shape;8061;p24"/>
          <p:cNvSpPr txBox="1"/>
          <p:nvPr>
            <p:ph type="title"/>
          </p:nvPr>
        </p:nvSpPr>
        <p:spPr>
          <a:xfrm>
            <a:off x="359400" y="584600"/>
            <a:ext cx="3858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62" name="Google Shape;8062;p24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8063" name="Google Shape;8063;p24"/>
          <p:cNvSpPr txBox="1"/>
          <p:nvPr>
            <p:ph idx="1" type="body"/>
          </p:nvPr>
        </p:nvSpPr>
        <p:spPr>
          <a:xfrm>
            <a:off x="359400" y="2336500"/>
            <a:ext cx="3858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oppins Light"/>
              <a:buChar char="●"/>
              <a:defRPr sz="24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oppins Light"/>
              <a:buChar char="○"/>
              <a:defRPr sz="2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oppins Light"/>
              <a:buChar char="■"/>
              <a:defRPr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064" name="Google Shape;8064;p24"/>
          <p:cNvSpPr/>
          <p:nvPr/>
        </p:nvSpPr>
        <p:spPr>
          <a:xfrm>
            <a:off x="-768425" y="1441263"/>
            <a:ext cx="3032400" cy="8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側邊 深色 2右">
  <p:cSld name="TITLE_ONLY_1_1_2">
    <p:spTree>
      <p:nvGrpSpPr>
        <p:cNvPr id="8065" name="Shape 8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6" name="Google Shape;8066;p25"/>
          <p:cNvSpPr txBox="1"/>
          <p:nvPr>
            <p:ph type="title"/>
          </p:nvPr>
        </p:nvSpPr>
        <p:spPr>
          <a:xfrm>
            <a:off x="4924550" y="584600"/>
            <a:ext cx="3858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67" name="Google Shape;8067;p25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8068" name="Google Shape;8068;p25"/>
          <p:cNvSpPr txBox="1"/>
          <p:nvPr>
            <p:ph idx="1" type="body"/>
          </p:nvPr>
        </p:nvSpPr>
        <p:spPr>
          <a:xfrm>
            <a:off x="4924550" y="2336500"/>
            <a:ext cx="3858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oppins Light"/>
              <a:buChar char="●"/>
              <a:defRPr sz="24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oppins Light"/>
              <a:buChar char="○"/>
              <a:defRPr sz="2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oppins Light"/>
              <a:buChar char="■"/>
              <a:defRPr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069" name="Google Shape;8069;p25"/>
          <p:cNvSpPr/>
          <p:nvPr/>
        </p:nvSpPr>
        <p:spPr>
          <a:xfrm>
            <a:off x="0" y="0"/>
            <a:ext cx="4577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0" name="Google Shape;8070;p25"/>
          <p:cNvSpPr/>
          <p:nvPr/>
        </p:nvSpPr>
        <p:spPr>
          <a:xfrm>
            <a:off x="6833225" y="1441263"/>
            <a:ext cx="3032400" cy="8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側邊 淡色 1左">
  <p:cSld name="TITLE_ONLY_1_1_2_1_1">
    <p:spTree>
      <p:nvGrpSpPr>
        <p:cNvPr id="8071" name="Shape 8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2" name="Google Shape;8072;p26"/>
          <p:cNvSpPr/>
          <p:nvPr/>
        </p:nvSpPr>
        <p:spPr>
          <a:xfrm>
            <a:off x="4566600" y="0"/>
            <a:ext cx="4577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3" name="Google Shape;8073;p26"/>
          <p:cNvSpPr txBox="1"/>
          <p:nvPr>
            <p:ph type="title"/>
          </p:nvPr>
        </p:nvSpPr>
        <p:spPr>
          <a:xfrm>
            <a:off x="359400" y="584600"/>
            <a:ext cx="3858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4" name="Google Shape;8074;p26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8075" name="Google Shape;8075;p26"/>
          <p:cNvSpPr txBox="1"/>
          <p:nvPr>
            <p:ph idx="1" type="body"/>
          </p:nvPr>
        </p:nvSpPr>
        <p:spPr>
          <a:xfrm>
            <a:off x="359400" y="2336500"/>
            <a:ext cx="3858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oppins Light"/>
              <a:buChar char="●"/>
              <a:defRPr sz="24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oppins Light"/>
              <a:buChar char="○"/>
              <a:defRPr sz="2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oppins Light"/>
              <a:buChar char="■"/>
              <a:defRPr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076" name="Google Shape;8076;p26"/>
          <p:cNvSpPr/>
          <p:nvPr/>
        </p:nvSpPr>
        <p:spPr>
          <a:xfrm>
            <a:off x="-768425" y="1441263"/>
            <a:ext cx="3032400" cy="8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側邊 淡色 2右">
  <p:cSld name="TITLE_ONLY_1_1_2_2">
    <p:spTree>
      <p:nvGrpSpPr>
        <p:cNvPr id="8077" name="Shape 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8" name="Google Shape;8078;p27"/>
          <p:cNvSpPr txBox="1"/>
          <p:nvPr>
            <p:ph type="title"/>
          </p:nvPr>
        </p:nvSpPr>
        <p:spPr>
          <a:xfrm>
            <a:off x="4924550" y="584600"/>
            <a:ext cx="38586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79" name="Google Shape;8079;p27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  <p:sp>
        <p:nvSpPr>
          <p:cNvPr id="8080" name="Google Shape;8080;p27"/>
          <p:cNvSpPr txBox="1"/>
          <p:nvPr>
            <p:ph idx="1" type="body"/>
          </p:nvPr>
        </p:nvSpPr>
        <p:spPr>
          <a:xfrm>
            <a:off x="4924550" y="2336500"/>
            <a:ext cx="3858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oppins Light"/>
              <a:buChar char="●"/>
              <a:defRPr sz="24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oppins Light"/>
              <a:buChar char="○"/>
              <a:defRPr sz="2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556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oppins Light"/>
              <a:buChar char="■"/>
              <a:defRPr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081" name="Google Shape;8081;p27"/>
          <p:cNvSpPr/>
          <p:nvPr/>
        </p:nvSpPr>
        <p:spPr>
          <a:xfrm>
            <a:off x="0" y="0"/>
            <a:ext cx="4577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2" name="Google Shape;8082;p27"/>
          <p:cNvSpPr/>
          <p:nvPr/>
        </p:nvSpPr>
        <p:spPr>
          <a:xfrm>
            <a:off x="6833225" y="1441263"/>
            <a:ext cx="3032400" cy="8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8083" name="Shape 8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4" name="Google Shape;8084;p28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85" name="Google Shape;8085;p28"/>
          <p:cNvSpPr/>
          <p:nvPr/>
        </p:nvSpPr>
        <p:spPr>
          <a:xfrm>
            <a:off x="701250" y="1649200"/>
            <a:ext cx="7741500" cy="52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6" name="Google Shape;8086;p28"/>
          <p:cNvGrpSpPr/>
          <p:nvPr/>
        </p:nvGrpSpPr>
        <p:grpSpPr>
          <a:xfrm>
            <a:off x="8094638" y="1268243"/>
            <a:ext cx="469352" cy="2736757"/>
            <a:chOff x="1037125" y="2236325"/>
            <a:chExt cx="149100" cy="874475"/>
          </a:xfrm>
        </p:grpSpPr>
        <p:sp>
          <p:nvSpPr>
            <p:cNvPr id="8087" name="Google Shape;8087;p28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8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8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8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8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8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8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8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8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8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8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8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8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8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8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8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8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8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8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8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8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8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8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8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8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8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8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8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8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8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8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8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8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8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8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8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23" name="Google Shape;8123;p28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8124" name="Shape 8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5" name="Google Shape;8125;p29"/>
          <p:cNvSpPr txBox="1"/>
          <p:nvPr>
            <p:ph type="title"/>
          </p:nvPr>
        </p:nvSpPr>
        <p:spPr>
          <a:xfrm>
            <a:off x="987275" y="1891475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26" name="Google Shape;8126;p29"/>
          <p:cNvSpPr txBox="1"/>
          <p:nvPr>
            <p:ph idx="2"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27" name="Google Shape;8127;p29"/>
          <p:cNvSpPr txBox="1"/>
          <p:nvPr>
            <p:ph idx="1" type="subTitle"/>
          </p:nvPr>
        </p:nvSpPr>
        <p:spPr>
          <a:xfrm>
            <a:off x="987275" y="2849075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28" name="Google Shape;8128;p29"/>
          <p:cNvSpPr txBox="1"/>
          <p:nvPr>
            <p:ph idx="3" type="title"/>
          </p:nvPr>
        </p:nvSpPr>
        <p:spPr>
          <a:xfrm>
            <a:off x="3590850" y="1891475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29" name="Google Shape;8129;p29"/>
          <p:cNvSpPr txBox="1"/>
          <p:nvPr>
            <p:ph idx="4" type="subTitle"/>
          </p:nvPr>
        </p:nvSpPr>
        <p:spPr>
          <a:xfrm>
            <a:off x="3590850" y="2849075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0" name="Google Shape;8130;p29"/>
          <p:cNvSpPr txBox="1"/>
          <p:nvPr>
            <p:ph idx="5" type="title"/>
          </p:nvPr>
        </p:nvSpPr>
        <p:spPr>
          <a:xfrm>
            <a:off x="6194425" y="1891475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31" name="Google Shape;8131;p29"/>
          <p:cNvSpPr txBox="1"/>
          <p:nvPr>
            <p:ph idx="6" type="subTitle"/>
          </p:nvPr>
        </p:nvSpPr>
        <p:spPr>
          <a:xfrm>
            <a:off x="6194425" y="2849075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8132" name="Google Shape;8132;p29"/>
          <p:cNvGrpSpPr/>
          <p:nvPr/>
        </p:nvGrpSpPr>
        <p:grpSpPr>
          <a:xfrm rot="1790008">
            <a:off x="-1038131" y="-528131"/>
            <a:ext cx="2020870" cy="2576871"/>
            <a:chOff x="1978188" y="2669545"/>
            <a:chExt cx="1908398" cy="2002309"/>
          </a:xfrm>
        </p:grpSpPr>
        <p:sp>
          <p:nvSpPr>
            <p:cNvPr id="8133" name="Google Shape;8133;p2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5" name="Google Shape;8135;p29"/>
          <p:cNvSpPr txBox="1"/>
          <p:nvPr>
            <p:ph idx="7" type="title"/>
          </p:nvPr>
        </p:nvSpPr>
        <p:spPr>
          <a:xfrm>
            <a:off x="987275" y="4376000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36" name="Google Shape;8136;p29"/>
          <p:cNvSpPr txBox="1"/>
          <p:nvPr>
            <p:ph idx="8" type="subTitle"/>
          </p:nvPr>
        </p:nvSpPr>
        <p:spPr>
          <a:xfrm>
            <a:off x="987275" y="5333600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7" name="Google Shape;8137;p29"/>
          <p:cNvSpPr txBox="1"/>
          <p:nvPr>
            <p:ph idx="9" type="title"/>
          </p:nvPr>
        </p:nvSpPr>
        <p:spPr>
          <a:xfrm>
            <a:off x="3590850" y="4376000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38" name="Google Shape;8138;p29"/>
          <p:cNvSpPr txBox="1"/>
          <p:nvPr>
            <p:ph idx="13" type="subTitle"/>
          </p:nvPr>
        </p:nvSpPr>
        <p:spPr>
          <a:xfrm>
            <a:off x="3590850" y="5333600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39" name="Google Shape;8139;p29"/>
          <p:cNvSpPr txBox="1"/>
          <p:nvPr>
            <p:ph idx="14" type="title"/>
          </p:nvPr>
        </p:nvSpPr>
        <p:spPr>
          <a:xfrm>
            <a:off x="6194425" y="4376000"/>
            <a:ext cx="19623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40" name="Google Shape;8140;p29"/>
          <p:cNvSpPr txBox="1"/>
          <p:nvPr>
            <p:ph idx="15" type="subTitle"/>
          </p:nvPr>
        </p:nvSpPr>
        <p:spPr>
          <a:xfrm>
            <a:off x="6194425" y="5333600"/>
            <a:ext cx="19623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141" name="Google Shape;8141;p29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8142" name="Shape 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3" name="Google Shape;8143;p30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44" name="Google Shape;8144;p30"/>
          <p:cNvSpPr txBox="1"/>
          <p:nvPr>
            <p:ph idx="2" type="title"/>
          </p:nvPr>
        </p:nvSpPr>
        <p:spPr>
          <a:xfrm>
            <a:off x="1436479" y="4336870"/>
            <a:ext cx="23271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45" name="Google Shape;8145;p30"/>
          <p:cNvSpPr txBox="1"/>
          <p:nvPr>
            <p:ph idx="1" type="subTitle"/>
          </p:nvPr>
        </p:nvSpPr>
        <p:spPr>
          <a:xfrm>
            <a:off x="1436474" y="5284903"/>
            <a:ext cx="23271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6" name="Google Shape;8146;p30"/>
          <p:cNvSpPr txBox="1"/>
          <p:nvPr>
            <p:ph idx="3" type="title"/>
          </p:nvPr>
        </p:nvSpPr>
        <p:spPr>
          <a:xfrm>
            <a:off x="5380437" y="4336870"/>
            <a:ext cx="23271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47" name="Google Shape;8147;p30"/>
          <p:cNvSpPr txBox="1"/>
          <p:nvPr>
            <p:ph idx="4" type="subTitle"/>
          </p:nvPr>
        </p:nvSpPr>
        <p:spPr>
          <a:xfrm>
            <a:off x="5380433" y="5284903"/>
            <a:ext cx="2327100" cy="7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48" name="Google Shape;8148;p30"/>
          <p:cNvGrpSpPr/>
          <p:nvPr/>
        </p:nvGrpSpPr>
        <p:grpSpPr>
          <a:xfrm>
            <a:off x="660414" y="900958"/>
            <a:ext cx="430571" cy="2736757"/>
            <a:chOff x="1037125" y="2236325"/>
            <a:chExt cx="149100" cy="874475"/>
          </a:xfrm>
        </p:grpSpPr>
        <p:sp>
          <p:nvSpPr>
            <p:cNvPr id="8149" name="Google Shape;8149;p3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3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3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3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3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3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3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3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3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3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3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3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3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3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3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3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3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3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3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3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3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3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3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3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3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3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3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3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3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3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3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3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3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3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3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3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5" name="Google Shape;8185;p30"/>
          <p:cNvSpPr/>
          <p:nvPr/>
        </p:nvSpPr>
        <p:spPr>
          <a:xfrm>
            <a:off x="-148734" y="5284887"/>
            <a:ext cx="1102121" cy="1034357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6" name="Google Shape;8186;p30"/>
          <p:cNvSpPr/>
          <p:nvPr/>
        </p:nvSpPr>
        <p:spPr>
          <a:xfrm>
            <a:off x="231918" y="3792489"/>
            <a:ext cx="340836" cy="336643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87" name="Google Shape;8187;p30"/>
          <p:cNvGrpSpPr/>
          <p:nvPr/>
        </p:nvGrpSpPr>
        <p:grpSpPr>
          <a:xfrm>
            <a:off x="7947142" y="584599"/>
            <a:ext cx="1664917" cy="5264203"/>
            <a:chOff x="9166092" y="584724"/>
            <a:chExt cx="1664917" cy="5264203"/>
          </a:xfrm>
        </p:grpSpPr>
        <p:sp>
          <p:nvSpPr>
            <p:cNvPr id="8188" name="Google Shape;8188;p30"/>
            <p:cNvSpPr/>
            <p:nvPr/>
          </p:nvSpPr>
          <p:spPr>
            <a:xfrm rot="-5400000">
              <a:off x="9271021" y="5136022"/>
              <a:ext cx="593663" cy="474420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30"/>
            <p:cNvSpPr/>
            <p:nvPr/>
          </p:nvSpPr>
          <p:spPr>
            <a:xfrm rot="-5400000">
              <a:off x="9007224" y="4343858"/>
              <a:ext cx="1663937" cy="1346202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90" name="Google Shape;8190;p30"/>
            <p:cNvGrpSpPr/>
            <p:nvPr/>
          </p:nvGrpSpPr>
          <p:grpSpPr>
            <a:xfrm>
              <a:off x="9432207" y="584724"/>
              <a:ext cx="1398802" cy="1487012"/>
              <a:chOff x="5930025" y="3771375"/>
              <a:chExt cx="668800" cy="656025"/>
            </a:xfrm>
          </p:grpSpPr>
          <p:sp>
            <p:nvSpPr>
              <p:cNvPr id="8191" name="Google Shape;8191;p30"/>
              <p:cNvSpPr/>
              <p:nvPr/>
            </p:nvSpPr>
            <p:spPr>
              <a:xfrm>
                <a:off x="60466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30"/>
              <p:cNvSpPr/>
              <p:nvPr/>
            </p:nvSpPr>
            <p:spPr>
              <a:xfrm>
                <a:off x="6067350" y="433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30"/>
              <p:cNvSpPr/>
              <p:nvPr/>
            </p:nvSpPr>
            <p:spPr>
              <a:xfrm>
                <a:off x="609332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30"/>
              <p:cNvSpPr/>
              <p:nvPr/>
            </p:nvSpPr>
            <p:spPr>
              <a:xfrm>
                <a:off x="61166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30"/>
              <p:cNvSpPr/>
              <p:nvPr/>
            </p:nvSpPr>
            <p:spPr>
              <a:xfrm>
                <a:off x="61399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30"/>
              <p:cNvSpPr/>
              <p:nvPr/>
            </p:nvSpPr>
            <p:spPr>
              <a:xfrm>
                <a:off x="6160650" y="43317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30"/>
              <p:cNvSpPr/>
              <p:nvPr/>
            </p:nvSpPr>
            <p:spPr>
              <a:xfrm>
                <a:off x="618662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30"/>
              <p:cNvSpPr/>
              <p:nvPr/>
            </p:nvSpPr>
            <p:spPr>
              <a:xfrm>
                <a:off x="62099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30"/>
              <p:cNvSpPr/>
              <p:nvPr/>
            </p:nvSpPr>
            <p:spPr>
              <a:xfrm>
                <a:off x="6233275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30"/>
              <p:cNvSpPr/>
              <p:nvPr/>
            </p:nvSpPr>
            <p:spPr>
              <a:xfrm>
                <a:off x="62566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30"/>
              <p:cNvSpPr/>
              <p:nvPr/>
            </p:nvSpPr>
            <p:spPr>
              <a:xfrm>
                <a:off x="62799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30"/>
              <p:cNvSpPr/>
              <p:nvPr/>
            </p:nvSpPr>
            <p:spPr>
              <a:xfrm>
                <a:off x="63032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30"/>
              <p:cNvSpPr/>
              <p:nvPr/>
            </p:nvSpPr>
            <p:spPr>
              <a:xfrm>
                <a:off x="6323950" y="43317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30"/>
              <p:cNvSpPr/>
              <p:nvPr/>
            </p:nvSpPr>
            <p:spPr>
              <a:xfrm>
                <a:off x="63499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30"/>
              <p:cNvSpPr/>
              <p:nvPr/>
            </p:nvSpPr>
            <p:spPr>
              <a:xfrm>
                <a:off x="63732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30"/>
              <p:cNvSpPr/>
              <p:nvPr/>
            </p:nvSpPr>
            <p:spPr>
              <a:xfrm>
                <a:off x="6396600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30"/>
              <p:cNvSpPr/>
              <p:nvPr/>
            </p:nvSpPr>
            <p:spPr>
              <a:xfrm>
                <a:off x="641990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30"/>
              <p:cNvSpPr/>
              <p:nvPr/>
            </p:nvSpPr>
            <p:spPr>
              <a:xfrm>
                <a:off x="6443250" y="43317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30"/>
              <p:cNvSpPr/>
              <p:nvPr/>
            </p:nvSpPr>
            <p:spPr>
              <a:xfrm>
                <a:off x="6466550" y="43317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30"/>
              <p:cNvSpPr/>
              <p:nvPr/>
            </p:nvSpPr>
            <p:spPr>
              <a:xfrm>
                <a:off x="60233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30"/>
              <p:cNvSpPr/>
              <p:nvPr/>
            </p:nvSpPr>
            <p:spPr>
              <a:xfrm>
                <a:off x="60466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30"/>
              <p:cNvSpPr/>
              <p:nvPr/>
            </p:nvSpPr>
            <p:spPr>
              <a:xfrm>
                <a:off x="6067350" y="431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30"/>
              <p:cNvSpPr/>
              <p:nvPr/>
            </p:nvSpPr>
            <p:spPr>
              <a:xfrm>
                <a:off x="60933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30"/>
              <p:cNvSpPr/>
              <p:nvPr/>
            </p:nvSpPr>
            <p:spPr>
              <a:xfrm>
                <a:off x="61166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30"/>
              <p:cNvSpPr/>
              <p:nvPr/>
            </p:nvSpPr>
            <p:spPr>
              <a:xfrm>
                <a:off x="61399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30"/>
              <p:cNvSpPr/>
              <p:nvPr/>
            </p:nvSpPr>
            <p:spPr>
              <a:xfrm>
                <a:off x="6160650" y="43117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30"/>
              <p:cNvSpPr/>
              <p:nvPr/>
            </p:nvSpPr>
            <p:spPr>
              <a:xfrm>
                <a:off x="618662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30"/>
              <p:cNvSpPr/>
              <p:nvPr/>
            </p:nvSpPr>
            <p:spPr>
              <a:xfrm>
                <a:off x="6067350" y="43517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30"/>
              <p:cNvSpPr/>
              <p:nvPr/>
            </p:nvSpPr>
            <p:spPr>
              <a:xfrm>
                <a:off x="609332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30"/>
              <p:cNvSpPr/>
              <p:nvPr/>
            </p:nvSpPr>
            <p:spPr>
              <a:xfrm>
                <a:off x="61166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30"/>
              <p:cNvSpPr/>
              <p:nvPr/>
            </p:nvSpPr>
            <p:spPr>
              <a:xfrm>
                <a:off x="613997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30"/>
              <p:cNvSpPr/>
              <p:nvPr/>
            </p:nvSpPr>
            <p:spPr>
              <a:xfrm>
                <a:off x="6160650" y="43517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30"/>
              <p:cNvSpPr/>
              <p:nvPr/>
            </p:nvSpPr>
            <p:spPr>
              <a:xfrm>
                <a:off x="618662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30"/>
              <p:cNvSpPr/>
              <p:nvPr/>
            </p:nvSpPr>
            <p:spPr>
              <a:xfrm>
                <a:off x="62099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30"/>
              <p:cNvSpPr/>
              <p:nvPr/>
            </p:nvSpPr>
            <p:spPr>
              <a:xfrm>
                <a:off x="6233275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39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30"/>
              <p:cNvSpPr/>
              <p:nvPr/>
            </p:nvSpPr>
            <p:spPr>
              <a:xfrm>
                <a:off x="62566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30"/>
              <p:cNvSpPr/>
              <p:nvPr/>
            </p:nvSpPr>
            <p:spPr>
              <a:xfrm>
                <a:off x="62799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30"/>
              <p:cNvSpPr/>
              <p:nvPr/>
            </p:nvSpPr>
            <p:spPr>
              <a:xfrm>
                <a:off x="63032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30"/>
              <p:cNvSpPr/>
              <p:nvPr/>
            </p:nvSpPr>
            <p:spPr>
              <a:xfrm>
                <a:off x="6323950" y="43517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30"/>
              <p:cNvSpPr/>
              <p:nvPr/>
            </p:nvSpPr>
            <p:spPr>
              <a:xfrm>
                <a:off x="63499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39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30"/>
              <p:cNvSpPr/>
              <p:nvPr/>
            </p:nvSpPr>
            <p:spPr>
              <a:xfrm>
                <a:off x="637325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30"/>
              <p:cNvSpPr/>
              <p:nvPr/>
            </p:nvSpPr>
            <p:spPr>
              <a:xfrm>
                <a:off x="6396600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39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30"/>
              <p:cNvSpPr/>
              <p:nvPr/>
            </p:nvSpPr>
            <p:spPr>
              <a:xfrm>
                <a:off x="6419900" y="435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39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39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30"/>
              <p:cNvSpPr/>
              <p:nvPr/>
            </p:nvSpPr>
            <p:spPr>
              <a:xfrm>
                <a:off x="6443250" y="435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39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39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30"/>
              <p:cNvSpPr/>
              <p:nvPr/>
            </p:nvSpPr>
            <p:spPr>
              <a:xfrm>
                <a:off x="62099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30"/>
              <p:cNvSpPr/>
              <p:nvPr/>
            </p:nvSpPr>
            <p:spPr>
              <a:xfrm>
                <a:off x="6233275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30"/>
              <p:cNvSpPr/>
              <p:nvPr/>
            </p:nvSpPr>
            <p:spPr>
              <a:xfrm>
                <a:off x="62566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30"/>
              <p:cNvSpPr/>
              <p:nvPr/>
            </p:nvSpPr>
            <p:spPr>
              <a:xfrm>
                <a:off x="62799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30"/>
              <p:cNvSpPr/>
              <p:nvPr/>
            </p:nvSpPr>
            <p:spPr>
              <a:xfrm>
                <a:off x="63032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30"/>
              <p:cNvSpPr/>
              <p:nvPr/>
            </p:nvSpPr>
            <p:spPr>
              <a:xfrm>
                <a:off x="6323950" y="43117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30"/>
              <p:cNvSpPr/>
              <p:nvPr/>
            </p:nvSpPr>
            <p:spPr>
              <a:xfrm>
                <a:off x="63499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30"/>
              <p:cNvSpPr/>
              <p:nvPr/>
            </p:nvSpPr>
            <p:spPr>
              <a:xfrm>
                <a:off x="63732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30"/>
              <p:cNvSpPr/>
              <p:nvPr/>
            </p:nvSpPr>
            <p:spPr>
              <a:xfrm>
                <a:off x="6396600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30"/>
              <p:cNvSpPr/>
              <p:nvPr/>
            </p:nvSpPr>
            <p:spPr>
              <a:xfrm>
                <a:off x="641990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30"/>
              <p:cNvSpPr/>
              <p:nvPr/>
            </p:nvSpPr>
            <p:spPr>
              <a:xfrm>
                <a:off x="6443250" y="43117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30"/>
              <p:cNvSpPr/>
              <p:nvPr/>
            </p:nvSpPr>
            <p:spPr>
              <a:xfrm>
                <a:off x="6466550" y="43117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30"/>
              <p:cNvSpPr/>
              <p:nvPr/>
            </p:nvSpPr>
            <p:spPr>
              <a:xfrm>
                <a:off x="6487275" y="43117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30"/>
              <p:cNvSpPr/>
              <p:nvPr/>
            </p:nvSpPr>
            <p:spPr>
              <a:xfrm>
                <a:off x="5999975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30"/>
              <p:cNvSpPr/>
              <p:nvPr/>
            </p:nvSpPr>
            <p:spPr>
              <a:xfrm>
                <a:off x="60233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30"/>
              <p:cNvSpPr/>
              <p:nvPr/>
            </p:nvSpPr>
            <p:spPr>
              <a:xfrm>
                <a:off x="60466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30"/>
              <p:cNvSpPr/>
              <p:nvPr/>
            </p:nvSpPr>
            <p:spPr>
              <a:xfrm>
                <a:off x="6067350" y="42916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30"/>
              <p:cNvSpPr/>
              <p:nvPr/>
            </p:nvSpPr>
            <p:spPr>
              <a:xfrm>
                <a:off x="60933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30"/>
              <p:cNvSpPr/>
              <p:nvPr/>
            </p:nvSpPr>
            <p:spPr>
              <a:xfrm>
                <a:off x="61166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30"/>
              <p:cNvSpPr/>
              <p:nvPr/>
            </p:nvSpPr>
            <p:spPr>
              <a:xfrm>
                <a:off x="61399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30"/>
              <p:cNvSpPr/>
              <p:nvPr/>
            </p:nvSpPr>
            <p:spPr>
              <a:xfrm>
                <a:off x="6160650" y="42916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30"/>
              <p:cNvSpPr/>
              <p:nvPr/>
            </p:nvSpPr>
            <p:spPr>
              <a:xfrm>
                <a:off x="618662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30"/>
              <p:cNvSpPr/>
              <p:nvPr/>
            </p:nvSpPr>
            <p:spPr>
              <a:xfrm>
                <a:off x="62099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30"/>
              <p:cNvSpPr/>
              <p:nvPr/>
            </p:nvSpPr>
            <p:spPr>
              <a:xfrm>
                <a:off x="6233275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30"/>
              <p:cNvSpPr/>
              <p:nvPr/>
            </p:nvSpPr>
            <p:spPr>
              <a:xfrm>
                <a:off x="62566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30"/>
              <p:cNvSpPr/>
              <p:nvPr/>
            </p:nvSpPr>
            <p:spPr>
              <a:xfrm>
                <a:off x="62799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30"/>
              <p:cNvSpPr/>
              <p:nvPr/>
            </p:nvSpPr>
            <p:spPr>
              <a:xfrm>
                <a:off x="63032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30"/>
              <p:cNvSpPr/>
              <p:nvPr/>
            </p:nvSpPr>
            <p:spPr>
              <a:xfrm>
                <a:off x="6323950" y="42916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30"/>
              <p:cNvSpPr/>
              <p:nvPr/>
            </p:nvSpPr>
            <p:spPr>
              <a:xfrm>
                <a:off x="63499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30"/>
              <p:cNvSpPr/>
              <p:nvPr/>
            </p:nvSpPr>
            <p:spPr>
              <a:xfrm>
                <a:off x="63732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30"/>
              <p:cNvSpPr/>
              <p:nvPr/>
            </p:nvSpPr>
            <p:spPr>
              <a:xfrm>
                <a:off x="639660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30"/>
              <p:cNvSpPr/>
              <p:nvPr/>
            </p:nvSpPr>
            <p:spPr>
              <a:xfrm>
                <a:off x="641990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30"/>
              <p:cNvSpPr/>
              <p:nvPr/>
            </p:nvSpPr>
            <p:spPr>
              <a:xfrm>
                <a:off x="644325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30"/>
              <p:cNvSpPr/>
              <p:nvPr/>
            </p:nvSpPr>
            <p:spPr>
              <a:xfrm>
                <a:off x="6466550" y="429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30"/>
              <p:cNvSpPr/>
              <p:nvPr/>
            </p:nvSpPr>
            <p:spPr>
              <a:xfrm>
                <a:off x="6487275" y="42916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30"/>
              <p:cNvSpPr/>
              <p:nvPr/>
            </p:nvSpPr>
            <p:spPr>
              <a:xfrm>
                <a:off x="6513250" y="429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30"/>
              <p:cNvSpPr/>
              <p:nvPr/>
            </p:nvSpPr>
            <p:spPr>
              <a:xfrm>
                <a:off x="5999975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30"/>
              <p:cNvSpPr/>
              <p:nvPr/>
            </p:nvSpPr>
            <p:spPr>
              <a:xfrm>
                <a:off x="60233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30"/>
              <p:cNvSpPr/>
              <p:nvPr/>
            </p:nvSpPr>
            <p:spPr>
              <a:xfrm>
                <a:off x="60466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30"/>
              <p:cNvSpPr/>
              <p:nvPr/>
            </p:nvSpPr>
            <p:spPr>
              <a:xfrm>
                <a:off x="6067350" y="427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30"/>
              <p:cNvSpPr/>
              <p:nvPr/>
            </p:nvSpPr>
            <p:spPr>
              <a:xfrm>
                <a:off x="60933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30"/>
              <p:cNvSpPr/>
              <p:nvPr/>
            </p:nvSpPr>
            <p:spPr>
              <a:xfrm>
                <a:off x="61166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30"/>
              <p:cNvSpPr/>
              <p:nvPr/>
            </p:nvSpPr>
            <p:spPr>
              <a:xfrm>
                <a:off x="61399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30"/>
              <p:cNvSpPr/>
              <p:nvPr/>
            </p:nvSpPr>
            <p:spPr>
              <a:xfrm>
                <a:off x="6160650" y="427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30"/>
              <p:cNvSpPr/>
              <p:nvPr/>
            </p:nvSpPr>
            <p:spPr>
              <a:xfrm>
                <a:off x="618662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30"/>
              <p:cNvSpPr/>
              <p:nvPr/>
            </p:nvSpPr>
            <p:spPr>
              <a:xfrm>
                <a:off x="62099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30"/>
              <p:cNvSpPr/>
              <p:nvPr/>
            </p:nvSpPr>
            <p:spPr>
              <a:xfrm>
                <a:off x="6233275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30"/>
              <p:cNvSpPr/>
              <p:nvPr/>
            </p:nvSpPr>
            <p:spPr>
              <a:xfrm>
                <a:off x="62566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30"/>
              <p:cNvSpPr/>
              <p:nvPr/>
            </p:nvSpPr>
            <p:spPr>
              <a:xfrm>
                <a:off x="62799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30"/>
              <p:cNvSpPr/>
              <p:nvPr/>
            </p:nvSpPr>
            <p:spPr>
              <a:xfrm>
                <a:off x="63032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30"/>
              <p:cNvSpPr/>
              <p:nvPr/>
            </p:nvSpPr>
            <p:spPr>
              <a:xfrm>
                <a:off x="6323950" y="427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30"/>
              <p:cNvSpPr/>
              <p:nvPr/>
            </p:nvSpPr>
            <p:spPr>
              <a:xfrm>
                <a:off x="63499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30"/>
              <p:cNvSpPr/>
              <p:nvPr/>
            </p:nvSpPr>
            <p:spPr>
              <a:xfrm>
                <a:off x="63732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30"/>
              <p:cNvSpPr/>
              <p:nvPr/>
            </p:nvSpPr>
            <p:spPr>
              <a:xfrm>
                <a:off x="639660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30"/>
              <p:cNvSpPr/>
              <p:nvPr/>
            </p:nvSpPr>
            <p:spPr>
              <a:xfrm>
                <a:off x="641990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30"/>
              <p:cNvSpPr/>
              <p:nvPr/>
            </p:nvSpPr>
            <p:spPr>
              <a:xfrm>
                <a:off x="644325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30"/>
              <p:cNvSpPr/>
              <p:nvPr/>
            </p:nvSpPr>
            <p:spPr>
              <a:xfrm>
                <a:off x="6466550" y="42716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30"/>
              <p:cNvSpPr/>
              <p:nvPr/>
            </p:nvSpPr>
            <p:spPr>
              <a:xfrm>
                <a:off x="6487275" y="427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30"/>
              <p:cNvSpPr/>
              <p:nvPr/>
            </p:nvSpPr>
            <p:spPr>
              <a:xfrm>
                <a:off x="6513250" y="42716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30"/>
              <p:cNvSpPr/>
              <p:nvPr/>
            </p:nvSpPr>
            <p:spPr>
              <a:xfrm>
                <a:off x="59766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30"/>
              <p:cNvSpPr/>
              <p:nvPr/>
            </p:nvSpPr>
            <p:spPr>
              <a:xfrm>
                <a:off x="5999975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30"/>
              <p:cNvSpPr/>
              <p:nvPr/>
            </p:nvSpPr>
            <p:spPr>
              <a:xfrm>
                <a:off x="60233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30"/>
              <p:cNvSpPr/>
              <p:nvPr/>
            </p:nvSpPr>
            <p:spPr>
              <a:xfrm>
                <a:off x="60466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30"/>
              <p:cNvSpPr/>
              <p:nvPr/>
            </p:nvSpPr>
            <p:spPr>
              <a:xfrm>
                <a:off x="6067350" y="425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30"/>
              <p:cNvSpPr/>
              <p:nvPr/>
            </p:nvSpPr>
            <p:spPr>
              <a:xfrm>
                <a:off x="60933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30"/>
              <p:cNvSpPr/>
              <p:nvPr/>
            </p:nvSpPr>
            <p:spPr>
              <a:xfrm>
                <a:off x="61166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30"/>
              <p:cNvSpPr/>
              <p:nvPr/>
            </p:nvSpPr>
            <p:spPr>
              <a:xfrm>
                <a:off x="61399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30"/>
              <p:cNvSpPr/>
              <p:nvPr/>
            </p:nvSpPr>
            <p:spPr>
              <a:xfrm>
                <a:off x="6160650" y="425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30"/>
              <p:cNvSpPr/>
              <p:nvPr/>
            </p:nvSpPr>
            <p:spPr>
              <a:xfrm>
                <a:off x="618662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30"/>
              <p:cNvSpPr/>
              <p:nvPr/>
            </p:nvSpPr>
            <p:spPr>
              <a:xfrm>
                <a:off x="62099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30"/>
              <p:cNvSpPr/>
              <p:nvPr/>
            </p:nvSpPr>
            <p:spPr>
              <a:xfrm>
                <a:off x="6233275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30"/>
              <p:cNvSpPr/>
              <p:nvPr/>
            </p:nvSpPr>
            <p:spPr>
              <a:xfrm>
                <a:off x="62566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30"/>
              <p:cNvSpPr/>
              <p:nvPr/>
            </p:nvSpPr>
            <p:spPr>
              <a:xfrm>
                <a:off x="62799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30"/>
              <p:cNvSpPr/>
              <p:nvPr/>
            </p:nvSpPr>
            <p:spPr>
              <a:xfrm>
                <a:off x="63032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30"/>
              <p:cNvSpPr/>
              <p:nvPr/>
            </p:nvSpPr>
            <p:spPr>
              <a:xfrm>
                <a:off x="6323950" y="42516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30"/>
              <p:cNvSpPr/>
              <p:nvPr/>
            </p:nvSpPr>
            <p:spPr>
              <a:xfrm>
                <a:off x="63499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1" name="Google Shape;8311;p30"/>
              <p:cNvSpPr/>
              <p:nvPr/>
            </p:nvSpPr>
            <p:spPr>
              <a:xfrm>
                <a:off x="63732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2" name="Google Shape;8312;p30"/>
              <p:cNvSpPr/>
              <p:nvPr/>
            </p:nvSpPr>
            <p:spPr>
              <a:xfrm>
                <a:off x="639660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3" name="Google Shape;8313;p30"/>
              <p:cNvSpPr/>
              <p:nvPr/>
            </p:nvSpPr>
            <p:spPr>
              <a:xfrm>
                <a:off x="641990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4" name="Google Shape;8314;p30"/>
              <p:cNvSpPr/>
              <p:nvPr/>
            </p:nvSpPr>
            <p:spPr>
              <a:xfrm>
                <a:off x="64432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5" name="Google Shape;8315;p30"/>
              <p:cNvSpPr/>
              <p:nvPr/>
            </p:nvSpPr>
            <p:spPr>
              <a:xfrm>
                <a:off x="6466550" y="42516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6" name="Google Shape;8316;p30"/>
              <p:cNvSpPr/>
              <p:nvPr/>
            </p:nvSpPr>
            <p:spPr>
              <a:xfrm>
                <a:off x="6487275" y="425167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7" name="Google Shape;8317;p30"/>
              <p:cNvSpPr/>
              <p:nvPr/>
            </p:nvSpPr>
            <p:spPr>
              <a:xfrm>
                <a:off x="65132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8" name="Google Shape;8318;p30"/>
              <p:cNvSpPr/>
              <p:nvPr/>
            </p:nvSpPr>
            <p:spPr>
              <a:xfrm>
                <a:off x="59766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9" name="Google Shape;8319;p30"/>
              <p:cNvSpPr/>
              <p:nvPr/>
            </p:nvSpPr>
            <p:spPr>
              <a:xfrm>
                <a:off x="5999975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0" name="Google Shape;8320;p30"/>
              <p:cNvSpPr/>
              <p:nvPr/>
            </p:nvSpPr>
            <p:spPr>
              <a:xfrm>
                <a:off x="60233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1" name="Google Shape;8321;p30"/>
              <p:cNvSpPr/>
              <p:nvPr/>
            </p:nvSpPr>
            <p:spPr>
              <a:xfrm>
                <a:off x="60466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2" name="Google Shape;8322;p30"/>
              <p:cNvSpPr/>
              <p:nvPr/>
            </p:nvSpPr>
            <p:spPr>
              <a:xfrm>
                <a:off x="6067350" y="42316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30"/>
              <p:cNvSpPr/>
              <p:nvPr/>
            </p:nvSpPr>
            <p:spPr>
              <a:xfrm>
                <a:off x="60933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4" name="Google Shape;8324;p30"/>
              <p:cNvSpPr/>
              <p:nvPr/>
            </p:nvSpPr>
            <p:spPr>
              <a:xfrm>
                <a:off x="61166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5" name="Google Shape;8325;p30"/>
              <p:cNvSpPr/>
              <p:nvPr/>
            </p:nvSpPr>
            <p:spPr>
              <a:xfrm>
                <a:off x="61399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6" name="Google Shape;8326;p30"/>
              <p:cNvSpPr/>
              <p:nvPr/>
            </p:nvSpPr>
            <p:spPr>
              <a:xfrm>
                <a:off x="6160650" y="42316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7" name="Google Shape;8327;p30"/>
              <p:cNvSpPr/>
              <p:nvPr/>
            </p:nvSpPr>
            <p:spPr>
              <a:xfrm>
                <a:off x="618662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30"/>
              <p:cNvSpPr/>
              <p:nvPr/>
            </p:nvSpPr>
            <p:spPr>
              <a:xfrm>
                <a:off x="62099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9" name="Google Shape;8329;p30"/>
              <p:cNvSpPr/>
              <p:nvPr/>
            </p:nvSpPr>
            <p:spPr>
              <a:xfrm>
                <a:off x="6233275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0" name="Google Shape;8330;p30"/>
              <p:cNvSpPr/>
              <p:nvPr/>
            </p:nvSpPr>
            <p:spPr>
              <a:xfrm>
                <a:off x="62566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30"/>
              <p:cNvSpPr/>
              <p:nvPr/>
            </p:nvSpPr>
            <p:spPr>
              <a:xfrm>
                <a:off x="62799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2" name="Google Shape;8332;p30"/>
              <p:cNvSpPr/>
              <p:nvPr/>
            </p:nvSpPr>
            <p:spPr>
              <a:xfrm>
                <a:off x="63032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3" name="Google Shape;8333;p30"/>
              <p:cNvSpPr/>
              <p:nvPr/>
            </p:nvSpPr>
            <p:spPr>
              <a:xfrm>
                <a:off x="6323950" y="42316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30"/>
              <p:cNvSpPr/>
              <p:nvPr/>
            </p:nvSpPr>
            <p:spPr>
              <a:xfrm>
                <a:off x="63499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5" name="Google Shape;8335;p30"/>
              <p:cNvSpPr/>
              <p:nvPr/>
            </p:nvSpPr>
            <p:spPr>
              <a:xfrm>
                <a:off x="63732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6" name="Google Shape;8336;p30"/>
              <p:cNvSpPr/>
              <p:nvPr/>
            </p:nvSpPr>
            <p:spPr>
              <a:xfrm>
                <a:off x="639660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30"/>
              <p:cNvSpPr/>
              <p:nvPr/>
            </p:nvSpPr>
            <p:spPr>
              <a:xfrm>
                <a:off x="641990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30"/>
              <p:cNvSpPr/>
              <p:nvPr/>
            </p:nvSpPr>
            <p:spPr>
              <a:xfrm>
                <a:off x="64432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30"/>
              <p:cNvSpPr/>
              <p:nvPr/>
            </p:nvSpPr>
            <p:spPr>
              <a:xfrm>
                <a:off x="6466550" y="42316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30"/>
              <p:cNvSpPr/>
              <p:nvPr/>
            </p:nvSpPr>
            <p:spPr>
              <a:xfrm>
                <a:off x="6487275" y="42316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6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30"/>
              <p:cNvSpPr/>
              <p:nvPr/>
            </p:nvSpPr>
            <p:spPr>
              <a:xfrm>
                <a:off x="65132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30"/>
              <p:cNvSpPr/>
              <p:nvPr/>
            </p:nvSpPr>
            <p:spPr>
              <a:xfrm>
                <a:off x="5953325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30"/>
              <p:cNvSpPr/>
              <p:nvPr/>
            </p:nvSpPr>
            <p:spPr>
              <a:xfrm>
                <a:off x="59766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30"/>
              <p:cNvSpPr/>
              <p:nvPr/>
            </p:nvSpPr>
            <p:spPr>
              <a:xfrm>
                <a:off x="5999975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4"/>
                      <a:pt x="141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30"/>
              <p:cNvSpPr/>
              <p:nvPr/>
            </p:nvSpPr>
            <p:spPr>
              <a:xfrm>
                <a:off x="60233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30"/>
              <p:cNvSpPr/>
              <p:nvPr/>
            </p:nvSpPr>
            <p:spPr>
              <a:xfrm>
                <a:off x="60466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4"/>
                      <a:pt x="139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30"/>
              <p:cNvSpPr/>
              <p:nvPr/>
            </p:nvSpPr>
            <p:spPr>
              <a:xfrm>
                <a:off x="6067350" y="42116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5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30"/>
              <p:cNvSpPr/>
              <p:nvPr/>
            </p:nvSpPr>
            <p:spPr>
              <a:xfrm>
                <a:off x="60933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30"/>
              <p:cNvSpPr/>
              <p:nvPr/>
            </p:nvSpPr>
            <p:spPr>
              <a:xfrm>
                <a:off x="61166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30"/>
              <p:cNvSpPr/>
              <p:nvPr/>
            </p:nvSpPr>
            <p:spPr>
              <a:xfrm>
                <a:off x="61399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30"/>
              <p:cNvSpPr/>
              <p:nvPr/>
            </p:nvSpPr>
            <p:spPr>
              <a:xfrm>
                <a:off x="6160650" y="42116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30"/>
              <p:cNvSpPr/>
              <p:nvPr/>
            </p:nvSpPr>
            <p:spPr>
              <a:xfrm>
                <a:off x="618662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30"/>
              <p:cNvSpPr/>
              <p:nvPr/>
            </p:nvSpPr>
            <p:spPr>
              <a:xfrm>
                <a:off x="62099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30"/>
              <p:cNvSpPr/>
              <p:nvPr/>
            </p:nvSpPr>
            <p:spPr>
              <a:xfrm>
                <a:off x="6233275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30"/>
              <p:cNvSpPr/>
              <p:nvPr/>
            </p:nvSpPr>
            <p:spPr>
              <a:xfrm>
                <a:off x="62566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30"/>
              <p:cNvSpPr/>
              <p:nvPr/>
            </p:nvSpPr>
            <p:spPr>
              <a:xfrm>
                <a:off x="62799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30"/>
              <p:cNvSpPr/>
              <p:nvPr/>
            </p:nvSpPr>
            <p:spPr>
              <a:xfrm>
                <a:off x="63032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30"/>
              <p:cNvSpPr/>
              <p:nvPr/>
            </p:nvSpPr>
            <p:spPr>
              <a:xfrm>
                <a:off x="6323950" y="42116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22" y="0"/>
                    </a:moveTo>
                    <a:cubicBezTo>
                      <a:pt x="421" y="0"/>
                      <a:pt x="420" y="0"/>
                      <a:pt x="419" y="0"/>
                    </a:cubicBezTo>
                    <a:cubicBezTo>
                      <a:pt x="418" y="0"/>
                      <a:pt x="418" y="0"/>
                      <a:pt x="417" y="0"/>
                    </a:cubicBezTo>
                    <a:cubicBezTo>
                      <a:pt x="139" y="0"/>
                      <a:pt x="1" y="336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1"/>
                      <a:pt x="593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30"/>
              <p:cNvSpPr/>
              <p:nvPr/>
            </p:nvSpPr>
            <p:spPr>
              <a:xfrm>
                <a:off x="63499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30"/>
              <p:cNvSpPr/>
              <p:nvPr/>
            </p:nvSpPr>
            <p:spPr>
              <a:xfrm>
                <a:off x="63732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30"/>
              <p:cNvSpPr/>
              <p:nvPr/>
            </p:nvSpPr>
            <p:spPr>
              <a:xfrm>
                <a:off x="639660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30"/>
              <p:cNvSpPr/>
              <p:nvPr/>
            </p:nvSpPr>
            <p:spPr>
              <a:xfrm>
                <a:off x="641990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30"/>
              <p:cNvSpPr/>
              <p:nvPr/>
            </p:nvSpPr>
            <p:spPr>
              <a:xfrm>
                <a:off x="64432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30"/>
              <p:cNvSpPr/>
              <p:nvPr/>
            </p:nvSpPr>
            <p:spPr>
              <a:xfrm>
                <a:off x="6466550" y="4211650"/>
                <a:ext cx="15650" cy="15600"/>
              </a:xfrm>
              <a:custGeom>
                <a:rect b="b" l="l" r="r" t="t"/>
                <a:pathLst>
                  <a:path extrusionOk="0" h="624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30"/>
              <p:cNvSpPr/>
              <p:nvPr/>
            </p:nvSpPr>
            <p:spPr>
              <a:xfrm>
                <a:off x="6487275" y="42116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5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30"/>
              <p:cNvSpPr/>
              <p:nvPr/>
            </p:nvSpPr>
            <p:spPr>
              <a:xfrm>
                <a:off x="65132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4" y="623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30"/>
              <p:cNvSpPr/>
              <p:nvPr/>
            </p:nvSpPr>
            <p:spPr>
              <a:xfrm>
                <a:off x="5953325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30"/>
              <p:cNvSpPr/>
              <p:nvPr/>
            </p:nvSpPr>
            <p:spPr>
              <a:xfrm>
                <a:off x="59766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30"/>
              <p:cNvSpPr/>
              <p:nvPr/>
            </p:nvSpPr>
            <p:spPr>
              <a:xfrm>
                <a:off x="5999975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30"/>
              <p:cNvSpPr/>
              <p:nvPr/>
            </p:nvSpPr>
            <p:spPr>
              <a:xfrm>
                <a:off x="60233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30"/>
              <p:cNvSpPr/>
              <p:nvPr/>
            </p:nvSpPr>
            <p:spPr>
              <a:xfrm>
                <a:off x="60466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30"/>
              <p:cNvSpPr/>
              <p:nvPr/>
            </p:nvSpPr>
            <p:spPr>
              <a:xfrm>
                <a:off x="6067350" y="419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2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30"/>
              <p:cNvSpPr/>
              <p:nvPr/>
            </p:nvSpPr>
            <p:spPr>
              <a:xfrm>
                <a:off x="60933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30"/>
              <p:cNvSpPr/>
              <p:nvPr/>
            </p:nvSpPr>
            <p:spPr>
              <a:xfrm>
                <a:off x="61166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30"/>
              <p:cNvSpPr/>
              <p:nvPr/>
            </p:nvSpPr>
            <p:spPr>
              <a:xfrm>
                <a:off x="61399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30"/>
              <p:cNvSpPr/>
              <p:nvPr/>
            </p:nvSpPr>
            <p:spPr>
              <a:xfrm>
                <a:off x="6160650" y="419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2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30"/>
              <p:cNvSpPr/>
              <p:nvPr/>
            </p:nvSpPr>
            <p:spPr>
              <a:xfrm>
                <a:off x="618662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30"/>
              <p:cNvSpPr/>
              <p:nvPr/>
            </p:nvSpPr>
            <p:spPr>
              <a:xfrm>
                <a:off x="62099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30"/>
              <p:cNvSpPr/>
              <p:nvPr/>
            </p:nvSpPr>
            <p:spPr>
              <a:xfrm>
                <a:off x="6233275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30"/>
              <p:cNvSpPr/>
              <p:nvPr/>
            </p:nvSpPr>
            <p:spPr>
              <a:xfrm>
                <a:off x="62566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30"/>
              <p:cNvSpPr/>
              <p:nvPr/>
            </p:nvSpPr>
            <p:spPr>
              <a:xfrm>
                <a:off x="62799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30"/>
              <p:cNvSpPr/>
              <p:nvPr/>
            </p:nvSpPr>
            <p:spPr>
              <a:xfrm>
                <a:off x="63032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30"/>
              <p:cNvSpPr/>
              <p:nvPr/>
            </p:nvSpPr>
            <p:spPr>
              <a:xfrm>
                <a:off x="6323950" y="419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2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30"/>
              <p:cNvSpPr/>
              <p:nvPr/>
            </p:nvSpPr>
            <p:spPr>
              <a:xfrm>
                <a:off x="63499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30"/>
              <p:cNvSpPr/>
              <p:nvPr/>
            </p:nvSpPr>
            <p:spPr>
              <a:xfrm>
                <a:off x="63732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30"/>
              <p:cNvSpPr/>
              <p:nvPr/>
            </p:nvSpPr>
            <p:spPr>
              <a:xfrm>
                <a:off x="639660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30"/>
              <p:cNvSpPr/>
              <p:nvPr/>
            </p:nvSpPr>
            <p:spPr>
              <a:xfrm>
                <a:off x="641990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30"/>
              <p:cNvSpPr/>
              <p:nvPr/>
            </p:nvSpPr>
            <p:spPr>
              <a:xfrm>
                <a:off x="64432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30"/>
              <p:cNvSpPr/>
              <p:nvPr/>
            </p:nvSpPr>
            <p:spPr>
              <a:xfrm>
                <a:off x="6466550" y="41916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30"/>
              <p:cNvSpPr/>
              <p:nvPr/>
            </p:nvSpPr>
            <p:spPr>
              <a:xfrm>
                <a:off x="6487275" y="419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2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30"/>
              <p:cNvSpPr/>
              <p:nvPr/>
            </p:nvSpPr>
            <p:spPr>
              <a:xfrm>
                <a:off x="65132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30"/>
              <p:cNvSpPr/>
              <p:nvPr/>
            </p:nvSpPr>
            <p:spPr>
              <a:xfrm>
                <a:off x="5953325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30"/>
              <p:cNvSpPr/>
              <p:nvPr/>
            </p:nvSpPr>
            <p:spPr>
              <a:xfrm>
                <a:off x="59766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30"/>
              <p:cNvSpPr/>
              <p:nvPr/>
            </p:nvSpPr>
            <p:spPr>
              <a:xfrm>
                <a:off x="5999975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30"/>
              <p:cNvSpPr/>
              <p:nvPr/>
            </p:nvSpPr>
            <p:spPr>
              <a:xfrm>
                <a:off x="60233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30"/>
              <p:cNvSpPr/>
              <p:nvPr/>
            </p:nvSpPr>
            <p:spPr>
              <a:xfrm>
                <a:off x="60466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30"/>
              <p:cNvSpPr/>
              <p:nvPr/>
            </p:nvSpPr>
            <p:spPr>
              <a:xfrm>
                <a:off x="6067350" y="417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30"/>
              <p:cNvSpPr/>
              <p:nvPr/>
            </p:nvSpPr>
            <p:spPr>
              <a:xfrm>
                <a:off x="60933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30"/>
              <p:cNvSpPr/>
              <p:nvPr/>
            </p:nvSpPr>
            <p:spPr>
              <a:xfrm>
                <a:off x="61166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30"/>
              <p:cNvSpPr/>
              <p:nvPr/>
            </p:nvSpPr>
            <p:spPr>
              <a:xfrm>
                <a:off x="61399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30"/>
              <p:cNvSpPr/>
              <p:nvPr/>
            </p:nvSpPr>
            <p:spPr>
              <a:xfrm>
                <a:off x="6160650" y="417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30"/>
              <p:cNvSpPr/>
              <p:nvPr/>
            </p:nvSpPr>
            <p:spPr>
              <a:xfrm>
                <a:off x="618662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30"/>
              <p:cNvSpPr/>
              <p:nvPr/>
            </p:nvSpPr>
            <p:spPr>
              <a:xfrm>
                <a:off x="62099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30"/>
              <p:cNvSpPr/>
              <p:nvPr/>
            </p:nvSpPr>
            <p:spPr>
              <a:xfrm>
                <a:off x="6233275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30"/>
              <p:cNvSpPr/>
              <p:nvPr/>
            </p:nvSpPr>
            <p:spPr>
              <a:xfrm>
                <a:off x="62566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30"/>
              <p:cNvSpPr/>
              <p:nvPr/>
            </p:nvSpPr>
            <p:spPr>
              <a:xfrm>
                <a:off x="62799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30"/>
              <p:cNvSpPr/>
              <p:nvPr/>
            </p:nvSpPr>
            <p:spPr>
              <a:xfrm>
                <a:off x="63032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30"/>
              <p:cNvSpPr/>
              <p:nvPr/>
            </p:nvSpPr>
            <p:spPr>
              <a:xfrm>
                <a:off x="6323950" y="41716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30"/>
              <p:cNvSpPr/>
              <p:nvPr/>
            </p:nvSpPr>
            <p:spPr>
              <a:xfrm>
                <a:off x="63499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30"/>
              <p:cNvSpPr/>
              <p:nvPr/>
            </p:nvSpPr>
            <p:spPr>
              <a:xfrm>
                <a:off x="63732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30"/>
              <p:cNvSpPr/>
              <p:nvPr/>
            </p:nvSpPr>
            <p:spPr>
              <a:xfrm>
                <a:off x="639660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30"/>
              <p:cNvSpPr/>
              <p:nvPr/>
            </p:nvSpPr>
            <p:spPr>
              <a:xfrm>
                <a:off x="641990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30"/>
              <p:cNvSpPr/>
              <p:nvPr/>
            </p:nvSpPr>
            <p:spPr>
              <a:xfrm>
                <a:off x="64432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30"/>
              <p:cNvSpPr/>
              <p:nvPr/>
            </p:nvSpPr>
            <p:spPr>
              <a:xfrm>
                <a:off x="6466550" y="41716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30"/>
              <p:cNvSpPr/>
              <p:nvPr/>
            </p:nvSpPr>
            <p:spPr>
              <a:xfrm>
                <a:off x="6487275" y="41716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30"/>
              <p:cNvSpPr/>
              <p:nvPr/>
            </p:nvSpPr>
            <p:spPr>
              <a:xfrm>
                <a:off x="65132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30"/>
              <p:cNvSpPr/>
              <p:nvPr/>
            </p:nvSpPr>
            <p:spPr>
              <a:xfrm>
                <a:off x="5953325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30"/>
              <p:cNvSpPr/>
              <p:nvPr/>
            </p:nvSpPr>
            <p:spPr>
              <a:xfrm>
                <a:off x="59766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30"/>
              <p:cNvSpPr/>
              <p:nvPr/>
            </p:nvSpPr>
            <p:spPr>
              <a:xfrm>
                <a:off x="59300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30"/>
              <p:cNvSpPr/>
              <p:nvPr/>
            </p:nvSpPr>
            <p:spPr>
              <a:xfrm>
                <a:off x="5999975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30"/>
              <p:cNvSpPr/>
              <p:nvPr/>
            </p:nvSpPr>
            <p:spPr>
              <a:xfrm>
                <a:off x="60233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30"/>
              <p:cNvSpPr/>
              <p:nvPr/>
            </p:nvSpPr>
            <p:spPr>
              <a:xfrm>
                <a:off x="60466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30"/>
              <p:cNvSpPr/>
              <p:nvPr/>
            </p:nvSpPr>
            <p:spPr>
              <a:xfrm>
                <a:off x="6067350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30"/>
              <p:cNvSpPr/>
              <p:nvPr/>
            </p:nvSpPr>
            <p:spPr>
              <a:xfrm>
                <a:off x="60933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30"/>
              <p:cNvSpPr/>
              <p:nvPr/>
            </p:nvSpPr>
            <p:spPr>
              <a:xfrm>
                <a:off x="61166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30"/>
              <p:cNvSpPr/>
              <p:nvPr/>
            </p:nvSpPr>
            <p:spPr>
              <a:xfrm>
                <a:off x="61399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30"/>
              <p:cNvSpPr/>
              <p:nvPr/>
            </p:nvSpPr>
            <p:spPr>
              <a:xfrm>
                <a:off x="6160650" y="41515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30"/>
              <p:cNvSpPr/>
              <p:nvPr/>
            </p:nvSpPr>
            <p:spPr>
              <a:xfrm>
                <a:off x="618662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30"/>
              <p:cNvSpPr/>
              <p:nvPr/>
            </p:nvSpPr>
            <p:spPr>
              <a:xfrm>
                <a:off x="62099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30"/>
              <p:cNvSpPr/>
              <p:nvPr/>
            </p:nvSpPr>
            <p:spPr>
              <a:xfrm>
                <a:off x="6233275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30"/>
              <p:cNvSpPr/>
              <p:nvPr/>
            </p:nvSpPr>
            <p:spPr>
              <a:xfrm>
                <a:off x="62566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30"/>
              <p:cNvSpPr/>
              <p:nvPr/>
            </p:nvSpPr>
            <p:spPr>
              <a:xfrm>
                <a:off x="62799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30"/>
              <p:cNvSpPr/>
              <p:nvPr/>
            </p:nvSpPr>
            <p:spPr>
              <a:xfrm>
                <a:off x="63032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30"/>
              <p:cNvSpPr/>
              <p:nvPr/>
            </p:nvSpPr>
            <p:spPr>
              <a:xfrm>
                <a:off x="6323950" y="415157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30"/>
              <p:cNvSpPr/>
              <p:nvPr/>
            </p:nvSpPr>
            <p:spPr>
              <a:xfrm>
                <a:off x="63499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30"/>
              <p:cNvSpPr/>
              <p:nvPr/>
            </p:nvSpPr>
            <p:spPr>
              <a:xfrm>
                <a:off x="63732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30"/>
              <p:cNvSpPr/>
              <p:nvPr/>
            </p:nvSpPr>
            <p:spPr>
              <a:xfrm>
                <a:off x="639660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30"/>
              <p:cNvSpPr/>
              <p:nvPr/>
            </p:nvSpPr>
            <p:spPr>
              <a:xfrm>
                <a:off x="641990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30"/>
              <p:cNvSpPr/>
              <p:nvPr/>
            </p:nvSpPr>
            <p:spPr>
              <a:xfrm>
                <a:off x="64432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30"/>
              <p:cNvSpPr/>
              <p:nvPr/>
            </p:nvSpPr>
            <p:spPr>
              <a:xfrm>
                <a:off x="6466550" y="41515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30"/>
              <p:cNvSpPr/>
              <p:nvPr/>
            </p:nvSpPr>
            <p:spPr>
              <a:xfrm>
                <a:off x="6487275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7"/>
                      <a:pt x="415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30"/>
              <p:cNvSpPr/>
              <p:nvPr/>
            </p:nvSpPr>
            <p:spPr>
              <a:xfrm>
                <a:off x="65132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30"/>
              <p:cNvSpPr/>
              <p:nvPr/>
            </p:nvSpPr>
            <p:spPr>
              <a:xfrm>
                <a:off x="59300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30"/>
              <p:cNvSpPr/>
              <p:nvPr/>
            </p:nvSpPr>
            <p:spPr>
              <a:xfrm>
                <a:off x="5953325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30"/>
              <p:cNvSpPr/>
              <p:nvPr/>
            </p:nvSpPr>
            <p:spPr>
              <a:xfrm>
                <a:off x="59766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30"/>
              <p:cNvSpPr/>
              <p:nvPr/>
            </p:nvSpPr>
            <p:spPr>
              <a:xfrm>
                <a:off x="5999975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30"/>
              <p:cNvSpPr/>
              <p:nvPr/>
            </p:nvSpPr>
            <p:spPr>
              <a:xfrm>
                <a:off x="60233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30"/>
              <p:cNvSpPr/>
              <p:nvPr/>
            </p:nvSpPr>
            <p:spPr>
              <a:xfrm>
                <a:off x="60466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30"/>
              <p:cNvSpPr/>
              <p:nvPr/>
            </p:nvSpPr>
            <p:spPr>
              <a:xfrm>
                <a:off x="6067350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30"/>
              <p:cNvSpPr/>
              <p:nvPr/>
            </p:nvSpPr>
            <p:spPr>
              <a:xfrm>
                <a:off x="60933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30"/>
              <p:cNvSpPr/>
              <p:nvPr/>
            </p:nvSpPr>
            <p:spPr>
              <a:xfrm>
                <a:off x="61166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30"/>
              <p:cNvSpPr/>
              <p:nvPr/>
            </p:nvSpPr>
            <p:spPr>
              <a:xfrm>
                <a:off x="61399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30"/>
              <p:cNvSpPr/>
              <p:nvPr/>
            </p:nvSpPr>
            <p:spPr>
              <a:xfrm>
                <a:off x="6160650" y="413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30"/>
              <p:cNvSpPr/>
              <p:nvPr/>
            </p:nvSpPr>
            <p:spPr>
              <a:xfrm>
                <a:off x="618662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30"/>
              <p:cNvSpPr/>
              <p:nvPr/>
            </p:nvSpPr>
            <p:spPr>
              <a:xfrm>
                <a:off x="62099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30"/>
              <p:cNvSpPr/>
              <p:nvPr/>
            </p:nvSpPr>
            <p:spPr>
              <a:xfrm>
                <a:off x="6233275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30"/>
              <p:cNvSpPr/>
              <p:nvPr/>
            </p:nvSpPr>
            <p:spPr>
              <a:xfrm>
                <a:off x="62566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30"/>
              <p:cNvSpPr/>
              <p:nvPr/>
            </p:nvSpPr>
            <p:spPr>
              <a:xfrm>
                <a:off x="62799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30"/>
              <p:cNvSpPr/>
              <p:nvPr/>
            </p:nvSpPr>
            <p:spPr>
              <a:xfrm>
                <a:off x="63032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30"/>
              <p:cNvSpPr/>
              <p:nvPr/>
            </p:nvSpPr>
            <p:spPr>
              <a:xfrm>
                <a:off x="6323950" y="413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30"/>
              <p:cNvSpPr/>
              <p:nvPr/>
            </p:nvSpPr>
            <p:spPr>
              <a:xfrm>
                <a:off x="63499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30"/>
              <p:cNvSpPr/>
              <p:nvPr/>
            </p:nvSpPr>
            <p:spPr>
              <a:xfrm>
                <a:off x="63732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30"/>
              <p:cNvSpPr/>
              <p:nvPr/>
            </p:nvSpPr>
            <p:spPr>
              <a:xfrm>
                <a:off x="639660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30"/>
              <p:cNvSpPr/>
              <p:nvPr/>
            </p:nvSpPr>
            <p:spPr>
              <a:xfrm>
                <a:off x="641990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30"/>
              <p:cNvSpPr/>
              <p:nvPr/>
            </p:nvSpPr>
            <p:spPr>
              <a:xfrm>
                <a:off x="64432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30"/>
              <p:cNvSpPr/>
              <p:nvPr/>
            </p:nvSpPr>
            <p:spPr>
              <a:xfrm>
                <a:off x="6466550" y="413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30"/>
              <p:cNvSpPr/>
              <p:nvPr/>
            </p:nvSpPr>
            <p:spPr>
              <a:xfrm>
                <a:off x="6487275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30"/>
              <p:cNvSpPr/>
              <p:nvPr/>
            </p:nvSpPr>
            <p:spPr>
              <a:xfrm>
                <a:off x="65132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30"/>
              <p:cNvSpPr/>
              <p:nvPr/>
            </p:nvSpPr>
            <p:spPr>
              <a:xfrm>
                <a:off x="59300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30"/>
              <p:cNvSpPr/>
              <p:nvPr/>
            </p:nvSpPr>
            <p:spPr>
              <a:xfrm>
                <a:off x="5953325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30"/>
              <p:cNvSpPr/>
              <p:nvPr/>
            </p:nvSpPr>
            <p:spPr>
              <a:xfrm>
                <a:off x="59766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30"/>
              <p:cNvSpPr/>
              <p:nvPr/>
            </p:nvSpPr>
            <p:spPr>
              <a:xfrm>
                <a:off x="5999975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2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30"/>
              <p:cNvSpPr/>
              <p:nvPr/>
            </p:nvSpPr>
            <p:spPr>
              <a:xfrm>
                <a:off x="60233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30"/>
              <p:cNvSpPr/>
              <p:nvPr/>
            </p:nvSpPr>
            <p:spPr>
              <a:xfrm>
                <a:off x="60466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30"/>
              <p:cNvSpPr/>
              <p:nvPr/>
            </p:nvSpPr>
            <p:spPr>
              <a:xfrm>
                <a:off x="6067350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30"/>
              <p:cNvSpPr/>
              <p:nvPr/>
            </p:nvSpPr>
            <p:spPr>
              <a:xfrm>
                <a:off x="60933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30"/>
              <p:cNvSpPr/>
              <p:nvPr/>
            </p:nvSpPr>
            <p:spPr>
              <a:xfrm>
                <a:off x="61166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30"/>
              <p:cNvSpPr/>
              <p:nvPr/>
            </p:nvSpPr>
            <p:spPr>
              <a:xfrm>
                <a:off x="61399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30"/>
              <p:cNvSpPr/>
              <p:nvPr/>
            </p:nvSpPr>
            <p:spPr>
              <a:xfrm>
                <a:off x="6160650" y="411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30"/>
              <p:cNvSpPr/>
              <p:nvPr/>
            </p:nvSpPr>
            <p:spPr>
              <a:xfrm>
                <a:off x="618662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30"/>
              <p:cNvSpPr/>
              <p:nvPr/>
            </p:nvSpPr>
            <p:spPr>
              <a:xfrm>
                <a:off x="62099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30"/>
              <p:cNvSpPr/>
              <p:nvPr/>
            </p:nvSpPr>
            <p:spPr>
              <a:xfrm>
                <a:off x="6233275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30"/>
              <p:cNvSpPr/>
              <p:nvPr/>
            </p:nvSpPr>
            <p:spPr>
              <a:xfrm>
                <a:off x="62566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30"/>
              <p:cNvSpPr/>
              <p:nvPr/>
            </p:nvSpPr>
            <p:spPr>
              <a:xfrm>
                <a:off x="62799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30"/>
              <p:cNvSpPr/>
              <p:nvPr/>
            </p:nvSpPr>
            <p:spPr>
              <a:xfrm>
                <a:off x="63032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30"/>
              <p:cNvSpPr/>
              <p:nvPr/>
            </p:nvSpPr>
            <p:spPr>
              <a:xfrm>
                <a:off x="6323950" y="41115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30"/>
              <p:cNvSpPr/>
              <p:nvPr/>
            </p:nvSpPr>
            <p:spPr>
              <a:xfrm>
                <a:off x="63499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30"/>
              <p:cNvSpPr/>
              <p:nvPr/>
            </p:nvSpPr>
            <p:spPr>
              <a:xfrm>
                <a:off x="63732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30"/>
              <p:cNvSpPr/>
              <p:nvPr/>
            </p:nvSpPr>
            <p:spPr>
              <a:xfrm>
                <a:off x="639660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30"/>
              <p:cNvSpPr/>
              <p:nvPr/>
            </p:nvSpPr>
            <p:spPr>
              <a:xfrm>
                <a:off x="641990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30"/>
              <p:cNvSpPr/>
              <p:nvPr/>
            </p:nvSpPr>
            <p:spPr>
              <a:xfrm>
                <a:off x="64432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30"/>
              <p:cNvSpPr/>
              <p:nvPr/>
            </p:nvSpPr>
            <p:spPr>
              <a:xfrm>
                <a:off x="6466550" y="41115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30"/>
              <p:cNvSpPr/>
              <p:nvPr/>
            </p:nvSpPr>
            <p:spPr>
              <a:xfrm>
                <a:off x="6487275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30"/>
              <p:cNvSpPr/>
              <p:nvPr/>
            </p:nvSpPr>
            <p:spPr>
              <a:xfrm>
                <a:off x="65132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30"/>
              <p:cNvSpPr/>
              <p:nvPr/>
            </p:nvSpPr>
            <p:spPr>
              <a:xfrm>
                <a:off x="59300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30"/>
              <p:cNvSpPr/>
              <p:nvPr/>
            </p:nvSpPr>
            <p:spPr>
              <a:xfrm>
                <a:off x="5953325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30"/>
              <p:cNvSpPr/>
              <p:nvPr/>
            </p:nvSpPr>
            <p:spPr>
              <a:xfrm>
                <a:off x="59766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30"/>
              <p:cNvSpPr/>
              <p:nvPr/>
            </p:nvSpPr>
            <p:spPr>
              <a:xfrm>
                <a:off x="5999975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30"/>
              <p:cNvSpPr/>
              <p:nvPr/>
            </p:nvSpPr>
            <p:spPr>
              <a:xfrm>
                <a:off x="60233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30"/>
              <p:cNvSpPr/>
              <p:nvPr/>
            </p:nvSpPr>
            <p:spPr>
              <a:xfrm>
                <a:off x="60466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30"/>
              <p:cNvSpPr/>
              <p:nvPr/>
            </p:nvSpPr>
            <p:spPr>
              <a:xfrm>
                <a:off x="6067350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30"/>
              <p:cNvSpPr/>
              <p:nvPr/>
            </p:nvSpPr>
            <p:spPr>
              <a:xfrm>
                <a:off x="60933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30"/>
              <p:cNvSpPr/>
              <p:nvPr/>
            </p:nvSpPr>
            <p:spPr>
              <a:xfrm>
                <a:off x="61166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30"/>
              <p:cNvSpPr/>
              <p:nvPr/>
            </p:nvSpPr>
            <p:spPr>
              <a:xfrm>
                <a:off x="61399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30"/>
              <p:cNvSpPr/>
              <p:nvPr/>
            </p:nvSpPr>
            <p:spPr>
              <a:xfrm>
                <a:off x="6160650" y="409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30"/>
              <p:cNvSpPr/>
              <p:nvPr/>
            </p:nvSpPr>
            <p:spPr>
              <a:xfrm>
                <a:off x="618662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30"/>
              <p:cNvSpPr/>
              <p:nvPr/>
            </p:nvSpPr>
            <p:spPr>
              <a:xfrm>
                <a:off x="62099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30"/>
              <p:cNvSpPr/>
              <p:nvPr/>
            </p:nvSpPr>
            <p:spPr>
              <a:xfrm>
                <a:off x="6233275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30"/>
              <p:cNvSpPr/>
              <p:nvPr/>
            </p:nvSpPr>
            <p:spPr>
              <a:xfrm>
                <a:off x="62566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30"/>
              <p:cNvSpPr/>
              <p:nvPr/>
            </p:nvSpPr>
            <p:spPr>
              <a:xfrm>
                <a:off x="62799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30"/>
              <p:cNvSpPr/>
              <p:nvPr/>
            </p:nvSpPr>
            <p:spPr>
              <a:xfrm>
                <a:off x="63032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30"/>
              <p:cNvSpPr/>
              <p:nvPr/>
            </p:nvSpPr>
            <p:spPr>
              <a:xfrm>
                <a:off x="6323950" y="409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30"/>
              <p:cNvSpPr/>
              <p:nvPr/>
            </p:nvSpPr>
            <p:spPr>
              <a:xfrm>
                <a:off x="63499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30"/>
              <p:cNvSpPr/>
              <p:nvPr/>
            </p:nvSpPr>
            <p:spPr>
              <a:xfrm>
                <a:off x="63732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30"/>
              <p:cNvSpPr/>
              <p:nvPr/>
            </p:nvSpPr>
            <p:spPr>
              <a:xfrm>
                <a:off x="639660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30"/>
              <p:cNvSpPr/>
              <p:nvPr/>
            </p:nvSpPr>
            <p:spPr>
              <a:xfrm>
                <a:off x="641990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30"/>
              <p:cNvSpPr/>
              <p:nvPr/>
            </p:nvSpPr>
            <p:spPr>
              <a:xfrm>
                <a:off x="64432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30"/>
              <p:cNvSpPr/>
              <p:nvPr/>
            </p:nvSpPr>
            <p:spPr>
              <a:xfrm>
                <a:off x="6466550" y="40915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30"/>
              <p:cNvSpPr/>
              <p:nvPr/>
            </p:nvSpPr>
            <p:spPr>
              <a:xfrm>
                <a:off x="6487275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30"/>
              <p:cNvSpPr/>
              <p:nvPr/>
            </p:nvSpPr>
            <p:spPr>
              <a:xfrm>
                <a:off x="65132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30"/>
              <p:cNvSpPr/>
              <p:nvPr/>
            </p:nvSpPr>
            <p:spPr>
              <a:xfrm>
                <a:off x="59300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30"/>
              <p:cNvSpPr/>
              <p:nvPr/>
            </p:nvSpPr>
            <p:spPr>
              <a:xfrm>
                <a:off x="5953325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30"/>
              <p:cNvSpPr/>
              <p:nvPr/>
            </p:nvSpPr>
            <p:spPr>
              <a:xfrm>
                <a:off x="59766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30"/>
              <p:cNvSpPr/>
              <p:nvPr/>
            </p:nvSpPr>
            <p:spPr>
              <a:xfrm>
                <a:off x="5999975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30"/>
              <p:cNvSpPr/>
              <p:nvPr/>
            </p:nvSpPr>
            <p:spPr>
              <a:xfrm>
                <a:off x="60233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30"/>
              <p:cNvSpPr/>
              <p:nvPr/>
            </p:nvSpPr>
            <p:spPr>
              <a:xfrm>
                <a:off x="60466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30"/>
              <p:cNvSpPr/>
              <p:nvPr/>
            </p:nvSpPr>
            <p:spPr>
              <a:xfrm>
                <a:off x="6067350" y="407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30"/>
              <p:cNvSpPr/>
              <p:nvPr/>
            </p:nvSpPr>
            <p:spPr>
              <a:xfrm>
                <a:off x="60933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30"/>
              <p:cNvSpPr/>
              <p:nvPr/>
            </p:nvSpPr>
            <p:spPr>
              <a:xfrm>
                <a:off x="61166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30"/>
              <p:cNvSpPr/>
              <p:nvPr/>
            </p:nvSpPr>
            <p:spPr>
              <a:xfrm>
                <a:off x="61399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30"/>
              <p:cNvSpPr/>
              <p:nvPr/>
            </p:nvSpPr>
            <p:spPr>
              <a:xfrm>
                <a:off x="6160650" y="40715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30"/>
              <p:cNvSpPr/>
              <p:nvPr/>
            </p:nvSpPr>
            <p:spPr>
              <a:xfrm>
                <a:off x="618662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30"/>
              <p:cNvSpPr/>
              <p:nvPr/>
            </p:nvSpPr>
            <p:spPr>
              <a:xfrm>
                <a:off x="62099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30"/>
              <p:cNvSpPr/>
              <p:nvPr/>
            </p:nvSpPr>
            <p:spPr>
              <a:xfrm>
                <a:off x="6233275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30"/>
              <p:cNvSpPr/>
              <p:nvPr/>
            </p:nvSpPr>
            <p:spPr>
              <a:xfrm>
                <a:off x="62566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30"/>
              <p:cNvSpPr/>
              <p:nvPr/>
            </p:nvSpPr>
            <p:spPr>
              <a:xfrm>
                <a:off x="62799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30"/>
              <p:cNvSpPr/>
              <p:nvPr/>
            </p:nvSpPr>
            <p:spPr>
              <a:xfrm>
                <a:off x="63032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30"/>
              <p:cNvSpPr/>
              <p:nvPr/>
            </p:nvSpPr>
            <p:spPr>
              <a:xfrm>
                <a:off x="6323950" y="407155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30"/>
              <p:cNvSpPr/>
              <p:nvPr/>
            </p:nvSpPr>
            <p:spPr>
              <a:xfrm>
                <a:off x="63499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30"/>
              <p:cNvSpPr/>
              <p:nvPr/>
            </p:nvSpPr>
            <p:spPr>
              <a:xfrm>
                <a:off x="63732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30"/>
              <p:cNvSpPr/>
              <p:nvPr/>
            </p:nvSpPr>
            <p:spPr>
              <a:xfrm>
                <a:off x="639660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30"/>
              <p:cNvSpPr/>
              <p:nvPr/>
            </p:nvSpPr>
            <p:spPr>
              <a:xfrm>
                <a:off x="641990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30"/>
              <p:cNvSpPr/>
              <p:nvPr/>
            </p:nvSpPr>
            <p:spPr>
              <a:xfrm>
                <a:off x="64432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30"/>
              <p:cNvSpPr/>
              <p:nvPr/>
            </p:nvSpPr>
            <p:spPr>
              <a:xfrm>
                <a:off x="6466550" y="40715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30"/>
              <p:cNvSpPr/>
              <p:nvPr/>
            </p:nvSpPr>
            <p:spPr>
              <a:xfrm>
                <a:off x="6487275" y="407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30"/>
              <p:cNvSpPr/>
              <p:nvPr/>
            </p:nvSpPr>
            <p:spPr>
              <a:xfrm>
                <a:off x="65132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30"/>
              <p:cNvSpPr/>
              <p:nvPr/>
            </p:nvSpPr>
            <p:spPr>
              <a:xfrm>
                <a:off x="59300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30"/>
              <p:cNvSpPr/>
              <p:nvPr/>
            </p:nvSpPr>
            <p:spPr>
              <a:xfrm>
                <a:off x="5953325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30"/>
              <p:cNvSpPr/>
              <p:nvPr/>
            </p:nvSpPr>
            <p:spPr>
              <a:xfrm>
                <a:off x="59766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30"/>
              <p:cNvSpPr/>
              <p:nvPr/>
            </p:nvSpPr>
            <p:spPr>
              <a:xfrm>
                <a:off x="5999975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30"/>
              <p:cNvSpPr/>
              <p:nvPr/>
            </p:nvSpPr>
            <p:spPr>
              <a:xfrm>
                <a:off x="60233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30"/>
              <p:cNvSpPr/>
              <p:nvPr/>
            </p:nvSpPr>
            <p:spPr>
              <a:xfrm>
                <a:off x="60466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30"/>
              <p:cNvSpPr/>
              <p:nvPr/>
            </p:nvSpPr>
            <p:spPr>
              <a:xfrm>
                <a:off x="6067350" y="40515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30"/>
              <p:cNvSpPr/>
              <p:nvPr/>
            </p:nvSpPr>
            <p:spPr>
              <a:xfrm>
                <a:off x="60933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30"/>
              <p:cNvSpPr/>
              <p:nvPr/>
            </p:nvSpPr>
            <p:spPr>
              <a:xfrm>
                <a:off x="61166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30"/>
              <p:cNvSpPr/>
              <p:nvPr/>
            </p:nvSpPr>
            <p:spPr>
              <a:xfrm>
                <a:off x="61399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30"/>
              <p:cNvSpPr/>
              <p:nvPr/>
            </p:nvSpPr>
            <p:spPr>
              <a:xfrm>
                <a:off x="6160650" y="40515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30"/>
              <p:cNvSpPr/>
              <p:nvPr/>
            </p:nvSpPr>
            <p:spPr>
              <a:xfrm>
                <a:off x="618662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30"/>
              <p:cNvSpPr/>
              <p:nvPr/>
            </p:nvSpPr>
            <p:spPr>
              <a:xfrm>
                <a:off x="62099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30"/>
              <p:cNvSpPr/>
              <p:nvPr/>
            </p:nvSpPr>
            <p:spPr>
              <a:xfrm>
                <a:off x="6233275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30"/>
              <p:cNvSpPr/>
              <p:nvPr/>
            </p:nvSpPr>
            <p:spPr>
              <a:xfrm>
                <a:off x="62566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30"/>
              <p:cNvSpPr/>
              <p:nvPr/>
            </p:nvSpPr>
            <p:spPr>
              <a:xfrm>
                <a:off x="62799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30"/>
              <p:cNvSpPr/>
              <p:nvPr/>
            </p:nvSpPr>
            <p:spPr>
              <a:xfrm>
                <a:off x="63032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30"/>
              <p:cNvSpPr/>
              <p:nvPr/>
            </p:nvSpPr>
            <p:spPr>
              <a:xfrm>
                <a:off x="6323950" y="405152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30"/>
              <p:cNvSpPr/>
              <p:nvPr/>
            </p:nvSpPr>
            <p:spPr>
              <a:xfrm>
                <a:off x="63499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30"/>
              <p:cNvSpPr/>
              <p:nvPr/>
            </p:nvSpPr>
            <p:spPr>
              <a:xfrm>
                <a:off x="63732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30"/>
              <p:cNvSpPr/>
              <p:nvPr/>
            </p:nvSpPr>
            <p:spPr>
              <a:xfrm>
                <a:off x="639660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30"/>
              <p:cNvSpPr/>
              <p:nvPr/>
            </p:nvSpPr>
            <p:spPr>
              <a:xfrm>
                <a:off x="641990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30"/>
              <p:cNvSpPr/>
              <p:nvPr/>
            </p:nvSpPr>
            <p:spPr>
              <a:xfrm>
                <a:off x="64432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30"/>
              <p:cNvSpPr/>
              <p:nvPr/>
            </p:nvSpPr>
            <p:spPr>
              <a:xfrm>
                <a:off x="6466550" y="405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30"/>
              <p:cNvSpPr/>
              <p:nvPr/>
            </p:nvSpPr>
            <p:spPr>
              <a:xfrm>
                <a:off x="6487275" y="405152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6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30"/>
              <p:cNvSpPr/>
              <p:nvPr/>
            </p:nvSpPr>
            <p:spPr>
              <a:xfrm>
                <a:off x="65132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4" y="626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30"/>
              <p:cNvSpPr/>
              <p:nvPr/>
            </p:nvSpPr>
            <p:spPr>
              <a:xfrm>
                <a:off x="5953325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30"/>
              <p:cNvSpPr/>
              <p:nvPr/>
            </p:nvSpPr>
            <p:spPr>
              <a:xfrm>
                <a:off x="59766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30"/>
              <p:cNvSpPr/>
              <p:nvPr/>
            </p:nvSpPr>
            <p:spPr>
              <a:xfrm>
                <a:off x="59300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30"/>
              <p:cNvSpPr/>
              <p:nvPr/>
            </p:nvSpPr>
            <p:spPr>
              <a:xfrm>
                <a:off x="5999975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30"/>
              <p:cNvSpPr/>
              <p:nvPr/>
            </p:nvSpPr>
            <p:spPr>
              <a:xfrm>
                <a:off x="60233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30"/>
              <p:cNvSpPr/>
              <p:nvPr/>
            </p:nvSpPr>
            <p:spPr>
              <a:xfrm>
                <a:off x="60466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30"/>
              <p:cNvSpPr/>
              <p:nvPr/>
            </p:nvSpPr>
            <p:spPr>
              <a:xfrm>
                <a:off x="6067350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30"/>
              <p:cNvSpPr/>
              <p:nvPr/>
            </p:nvSpPr>
            <p:spPr>
              <a:xfrm>
                <a:off x="60933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30"/>
              <p:cNvSpPr/>
              <p:nvPr/>
            </p:nvSpPr>
            <p:spPr>
              <a:xfrm>
                <a:off x="61166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30"/>
              <p:cNvSpPr/>
              <p:nvPr/>
            </p:nvSpPr>
            <p:spPr>
              <a:xfrm>
                <a:off x="61399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3" name="Google Shape;8583;p30"/>
              <p:cNvSpPr/>
              <p:nvPr/>
            </p:nvSpPr>
            <p:spPr>
              <a:xfrm>
                <a:off x="6160650" y="403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4" name="Google Shape;8584;p30"/>
              <p:cNvSpPr/>
              <p:nvPr/>
            </p:nvSpPr>
            <p:spPr>
              <a:xfrm>
                <a:off x="618662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30"/>
              <p:cNvSpPr/>
              <p:nvPr/>
            </p:nvSpPr>
            <p:spPr>
              <a:xfrm>
                <a:off x="62099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30"/>
              <p:cNvSpPr/>
              <p:nvPr/>
            </p:nvSpPr>
            <p:spPr>
              <a:xfrm>
                <a:off x="6233275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30"/>
              <p:cNvSpPr/>
              <p:nvPr/>
            </p:nvSpPr>
            <p:spPr>
              <a:xfrm>
                <a:off x="62566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30"/>
              <p:cNvSpPr/>
              <p:nvPr/>
            </p:nvSpPr>
            <p:spPr>
              <a:xfrm>
                <a:off x="62799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30"/>
              <p:cNvSpPr/>
              <p:nvPr/>
            </p:nvSpPr>
            <p:spPr>
              <a:xfrm>
                <a:off x="63032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30"/>
              <p:cNvSpPr/>
              <p:nvPr/>
            </p:nvSpPr>
            <p:spPr>
              <a:xfrm>
                <a:off x="6323950" y="403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30"/>
              <p:cNvSpPr/>
              <p:nvPr/>
            </p:nvSpPr>
            <p:spPr>
              <a:xfrm>
                <a:off x="63499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30"/>
              <p:cNvSpPr/>
              <p:nvPr/>
            </p:nvSpPr>
            <p:spPr>
              <a:xfrm>
                <a:off x="63732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30"/>
              <p:cNvSpPr/>
              <p:nvPr/>
            </p:nvSpPr>
            <p:spPr>
              <a:xfrm>
                <a:off x="639660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30"/>
              <p:cNvSpPr/>
              <p:nvPr/>
            </p:nvSpPr>
            <p:spPr>
              <a:xfrm>
                <a:off x="641990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30"/>
              <p:cNvSpPr/>
              <p:nvPr/>
            </p:nvSpPr>
            <p:spPr>
              <a:xfrm>
                <a:off x="64432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30"/>
              <p:cNvSpPr/>
              <p:nvPr/>
            </p:nvSpPr>
            <p:spPr>
              <a:xfrm>
                <a:off x="6466550" y="40315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30"/>
              <p:cNvSpPr/>
              <p:nvPr/>
            </p:nvSpPr>
            <p:spPr>
              <a:xfrm>
                <a:off x="6487275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30"/>
              <p:cNvSpPr/>
              <p:nvPr/>
            </p:nvSpPr>
            <p:spPr>
              <a:xfrm>
                <a:off x="65132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30"/>
              <p:cNvSpPr/>
              <p:nvPr/>
            </p:nvSpPr>
            <p:spPr>
              <a:xfrm>
                <a:off x="5953325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30"/>
              <p:cNvSpPr/>
              <p:nvPr/>
            </p:nvSpPr>
            <p:spPr>
              <a:xfrm>
                <a:off x="59766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30"/>
              <p:cNvSpPr/>
              <p:nvPr/>
            </p:nvSpPr>
            <p:spPr>
              <a:xfrm>
                <a:off x="5999975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30"/>
              <p:cNvSpPr/>
              <p:nvPr/>
            </p:nvSpPr>
            <p:spPr>
              <a:xfrm>
                <a:off x="60233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30"/>
              <p:cNvSpPr/>
              <p:nvPr/>
            </p:nvSpPr>
            <p:spPr>
              <a:xfrm>
                <a:off x="60466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30"/>
              <p:cNvSpPr/>
              <p:nvPr/>
            </p:nvSpPr>
            <p:spPr>
              <a:xfrm>
                <a:off x="6067350" y="401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30"/>
              <p:cNvSpPr/>
              <p:nvPr/>
            </p:nvSpPr>
            <p:spPr>
              <a:xfrm>
                <a:off x="60933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30"/>
              <p:cNvSpPr/>
              <p:nvPr/>
            </p:nvSpPr>
            <p:spPr>
              <a:xfrm>
                <a:off x="61166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30"/>
              <p:cNvSpPr/>
              <p:nvPr/>
            </p:nvSpPr>
            <p:spPr>
              <a:xfrm>
                <a:off x="61399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30"/>
              <p:cNvSpPr/>
              <p:nvPr/>
            </p:nvSpPr>
            <p:spPr>
              <a:xfrm>
                <a:off x="6160650" y="401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30"/>
              <p:cNvSpPr/>
              <p:nvPr/>
            </p:nvSpPr>
            <p:spPr>
              <a:xfrm>
                <a:off x="618662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30"/>
              <p:cNvSpPr/>
              <p:nvPr/>
            </p:nvSpPr>
            <p:spPr>
              <a:xfrm>
                <a:off x="62099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30"/>
              <p:cNvSpPr/>
              <p:nvPr/>
            </p:nvSpPr>
            <p:spPr>
              <a:xfrm>
                <a:off x="6233275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30"/>
              <p:cNvSpPr/>
              <p:nvPr/>
            </p:nvSpPr>
            <p:spPr>
              <a:xfrm>
                <a:off x="62566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30"/>
              <p:cNvSpPr/>
              <p:nvPr/>
            </p:nvSpPr>
            <p:spPr>
              <a:xfrm>
                <a:off x="62799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30"/>
              <p:cNvSpPr/>
              <p:nvPr/>
            </p:nvSpPr>
            <p:spPr>
              <a:xfrm>
                <a:off x="63032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30"/>
              <p:cNvSpPr/>
              <p:nvPr/>
            </p:nvSpPr>
            <p:spPr>
              <a:xfrm>
                <a:off x="6323950" y="401152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30"/>
              <p:cNvSpPr/>
              <p:nvPr/>
            </p:nvSpPr>
            <p:spPr>
              <a:xfrm>
                <a:off x="63499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30"/>
              <p:cNvSpPr/>
              <p:nvPr/>
            </p:nvSpPr>
            <p:spPr>
              <a:xfrm>
                <a:off x="63732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30"/>
              <p:cNvSpPr/>
              <p:nvPr/>
            </p:nvSpPr>
            <p:spPr>
              <a:xfrm>
                <a:off x="639660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30"/>
              <p:cNvSpPr/>
              <p:nvPr/>
            </p:nvSpPr>
            <p:spPr>
              <a:xfrm>
                <a:off x="641990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30"/>
              <p:cNvSpPr/>
              <p:nvPr/>
            </p:nvSpPr>
            <p:spPr>
              <a:xfrm>
                <a:off x="64432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30"/>
              <p:cNvSpPr/>
              <p:nvPr/>
            </p:nvSpPr>
            <p:spPr>
              <a:xfrm>
                <a:off x="6466550" y="40115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30"/>
              <p:cNvSpPr/>
              <p:nvPr/>
            </p:nvSpPr>
            <p:spPr>
              <a:xfrm>
                <a:off x="6487275" y="401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30"/>
              <p:cNvSpPr/>
              <p:nvPr/>
            </p:nvSpPr>
            <p:spPr>
              <a:xfrm>
                <a:off x="65132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30"/>
              <p:cNvSpPr/>
              <p:nvPr/>
            </p:nvSpPr>
            <p:spPr>
              <a:xfrm>
                <a:off x="5953325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30"/>
              <p:cNvSpPr/>
              <p:nvPr/>
            </p:nvSpPr>
            <p:spPr>
              <a:xfrm>
                <a:off x="59766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30"/>
              <p:cNvSpPr/>
              <p:nvPr/>
            </p:nvSpPr>
            <p:spPr>
              <a:xfrm>
                <a:off x="5999975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30"/>
              <p:cNvSpPr/>
              <p:nvPr/>
            </p:nvSpPr>
            <p:spPr>
              <a:xfrm>
                <a:off x="60233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30"/>
              <p:cNvSpPr/>
              <p:nvPr/>
            </p:nvSpPr>
            <p:spPr>
              <a:xfrm>
                <a:off x="60466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30"/>
              <p:cNvSpPr/>
              <p:nvPr/>
            </p:nvSpPr>
            <p:spPr>
              <a:xfrm>
                <a:off x="6067350" y="39915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30"/>
              <p:cNvSpPr/>
              <p:nvPr/>
            </p:nvSpPr>
            <p:spPr>
              <a:xfrm>
                <a:off x="60933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30"/>
              <p:cNvSpPr/>
              <p:nvPr/>
            </p:nvSpPr>
            <p:spPr>
              <a:xfrm>
                <a:off x="61166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30"/>
              <p:cNvSpPr/>
              <p:nvPr/>
            </p:nvSpPr>
            <p:spPr>
              <a:xfrm>
                <a:off x="61399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30"/>
              <p:cNvSpPr/>
              <p:nvPr/>
            </p:nvSpPr>
            <p:spPr>
              <a:xfrm>
                <a:off x="6160650" y="39915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30"/>
              <p:cNvSpPr/>
              <p:nvPr/>
            </p:nvSpPr>
            <p:spPr>
              <a:xfrm>
                <a:off x="618662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30"/>
              <p:cNvSpPr/>
              <p:nvPr/>
            </p:nvSpPr>
            <p:spPr>
              <a:xfrm>
                <a:off x="62099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30"/>
              <p:cNvSpPr/>
              <p:nvPr/>
            </p:nvSpPr>
            <p:spPr>
              <a:xfrm>
                <a:off x="6233275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30"/>
              <p:cNvSpPr/>
              <p:nvPr/>
            </p:nvSpPr>
            <p:spPr>
              <a:xfrm>
                <a:off x="62566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30"/>
              <p:cNvSpPr/>
              <p:nvPr/>
            </p:nvSpPr>
            <p:spPr>
              <a:xfrm>
                <a:off x="62799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30"/>
              <p:cNvSpPr/>
              <p:nvPr/>
            </p:nvSpPr>
            <p:spPr>
              <a:xfrm>
                <a:off x="63032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30"/>
              <p:cNvSpPr/>
              <p:nvPr/>
            </p:nvSpPr>
            <p:spPr>
              <a:xfrm>
                <a:off x="6323950" y="39915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30"/>
              <p:cNvSpPr/>
              <p:nvPr/>
            </p:nvSpPr>
            <p:spPr>
              <a:xfrm>
                <a:off x="63499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30"/>
              <p:cNvSpPr/>
              <p:nvPr/>
            </p:nvSpPr>
            <p:spPr>
              <a:xfrm>
                <a:off x="63732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30"/>
              <p:cNvSpPr/>
              <p:nvPr/>
            </p:nvSpPr>
            <p:spPr>
              <a:xfrm>
                <a:off x="639660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30"/>
              <p:cNvSpPr/>
              <p:nvPr/>
            </p:nvSpPr>
            <p:spPr>
              <a:xfrm>
                <a:off x="641990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30"/>
              <p:cNvSpPr/>
              <p:nvPr/>
            </p:nvSpPr>
            <p:spPr>
              <a:xfrm>
                <a:off x="64432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30"/>
              <p:cNvSpPr/>
              <p:nvPr/>
            </p:nvSpPr>
            <p:spPr>
              <a:xfrm>
                <a:off x="6466550" y="399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30"/>
              <p:cNvSpPr/>
              <p:nvPr/>
            </p:nvSpPr>
            <p:spPr>
              <a:xfrm>
                <a:off x="6487275" y="39915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3"/>
                    </a:cubicBezTo>
                    <a:cubicBezTo>
                      <a:pt x="260" y="597"/>
                      <a:pt x="339" y="625"/>
                      <a:pt x="415" y="625"/>
                    </a:cubicBezTo>
                    <a:cubicBezTo>
                      <a:pt x="576" y="625"/>
                      <a:pt x="730" y="501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30"/>
              <p:cNvSpPr/>
              <p:nvPr/>
            </p:nvSpPr>
            <p:spPr>
              <a:xfrm>
                <a:off x="65132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30"/>
              <p:cNvSpPr/>
              <p:nvPr/>
            </p:nvSpPr>
            <p:spPr>
              <a:xfrm>
                <a:off x="5953325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30"/>
              <p:cNvSpPr/>
              <p:nvPr/>
            </p:nvSpPr>
            <p:spPr>
              <a:xfrm>
                <a:off x="59766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30"/>
              <p:cNvSpPr/>
              <p:nvPr/>
            </p:nvSpPr>
            <p:spPr>
              <a:xfrm>
                <a:off x="5999975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4"/>
                      <a:pt x="141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30"/>
              <p:cNvSpPr/>
              <p:nvPr/>
            </p:nvSpPr>
            <p:spPr>
              <a:xfrm>
                <a:off x="60233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30"/>
              <p:cNvSpPr/>
              <p:nvPr/>
            </p:nvSpPr>
            <p:spPr>
              <a:xfrm>
                <a:off x="60466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4"/>
                      <a:pt x="139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30"/>
              <p:cNvSpPr/>
              <p:nvPr/>
            </p:nvSpPr>
            <p:spPr>
              <a:xfrm>
                <a:off x="6067350" y="39714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5"/>
                      <a:pt x="416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30"/>
              <p:cNvSpPr/>
              <p:nvPr/>
            </p:nvSpPr>
            <p:spPr>
              <a:xfrm>
                <a:off x="60933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30"/>
              <p:cNvSpPr/>
              <p:nvPr/>
            </p:nvSpPr>
            <p:spPr>
              <a:xfrm>
                <a:off x="61166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30"/>
              <p:cNvSpPr/>
              <p:nvPr/>
            </p:nvSpPr>
            <p:spPr>
              <a:xfrm>
                <a:off x="61399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30"/>
              <p:cNvSpPr/>
              <p:nvPr/>
            </p:nvSpPr>
            <p:spPr>
              <a:xfrm>
                <a:off x="6160650" y="39714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30"/>
              <p:cNvSpPr/>
              <p:nvPr/>
            </p:nvSpPr>
            <p:spPr>
              <a:xfrm>
                <a:off x="618662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30"/>
              <p:cNvSpPr/>
              <p:nvPr/>
            </p:nvSpPr>
            <p:spPr>
              <a:xfrm>
                <a:off x="62099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30"/>
              <p:cNvSpPr/>
              <p:nvPr/>
            </p:nvSpPr>
            <p:spPr>
              <a:xfrm>
                <a:off x="6233275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4"/>
                      <a:pt x="141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30"/>
              <p:cNvSpPr/>
              <p:nvPr/>
            </p:nvSpPr>
            <p:spPr>
              <a:xfrm>
                <a:off x="62566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30"/>
              <p:cNvSpPr/>
              <p:nvPr/>
            </p:nvSpPr>
            <p:spPr>
              <a:xfrm>
                <a:off x="62799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30"/>
              <p:cNvSpPr/>
              <p:nvPr/>
            </p:nvSpPr>
            <p:spPr>
              <a:xfrm>
                <a:off x="63032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30"/>
              <p:cNvSpPr/>
              <p:nvPr/>
            </p:nvSpPr>
            <p:spPr>
              <a:xfrm>
                <a:off x="6323950" y="39714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39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30"/>
              <p:cNvSpPr/>
              <p:nvPr/>
            </p:nvSpPr>
            <p:spPr>
              <a:xfrm>
                <a:off x="63499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30"/>
              <p:cNvSpPr/>
              <p:nvPr/>
            </p:nvSpPr>
            <p:spPr>
              <a:xfrm>
                <a:off x="63732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30"/>
              <p:cNvSpPr/>
              <p:nvPr/>
            </p:nvSpPr>
            <p:spPr>
              <a:xfrm>
                <a:off x="639660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30"/>
              <p:cNvSpPr/>
              <p:nvPr/>
            </p:nvSpPr>
            <p:spPr>
              <a:xfrm>
                <a:off x="641990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30"/>
              <p:cNvSpPr/>
              <p:nvPr/>
            </p:nvSpPr>
            <p:spPr>
              <a:xfrm>
                <a:off x="64432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30"/>
              <p:cNvSpPr/>
              <p:nvPr/>
            </p:nvSpPr>
            <p:spPr>
              <a:xfrm>
                <a:off x="6466550" y="39715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4"/>
                      <a:pt x="142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30"/>
              <p:cNvSpPr/>
              <p:nvPr/>
            </p:nvSpPr>
            <p:spPr>
              <a:xfrm>
                <a:off x="6487275" y="39714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6" y="625"/>
                      <a:pt x="730" y="501"/>
                      <a:pt x="730" y="312"/>
                    </a:cubicBezTo>
                    <a:cubicBezTo>
                      <a:pt x="730" y="139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30"/>
              <p:cNvSpPr/>
              <p:nvPr/>
            </p:nvSpPr>
            <p:spPr>
              <a:xfrm>
                <a:off x="65132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4" y="625"/>
                      <a:pt x="625" y="484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30"/>
              <p:cNvSpPr/>
              <p:nvPr/>
            </p:nvSpPr>
            <p:spPr>
              <a:xfrm>
                <a:off x="59766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30"/>
              <p:cNvSpPr/>
              <p:nvPr/>
            </p:nvSpPr>
            <p:spPr>
              <a:xfrm>
                <a:off x="5999975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30"/>
              <p:cNvSpPr/>
              <p:nvPr/>
            </p:nvSpPr>
            <p:spPr>
              <a:xfrm>
                <a:off x="60233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30"/>
              <p:cNvSpPr/>
              <p:nvPr/>
            </p:nvSpPr>
            <p:spPr>
              <a:xfrm>
                <a:off x="60466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30"/>
              <p:cNvSpPr/>
              <p:nvPr/>
            </p:nvSpPr>
            <p:spPr>
              <a:xfrm>
                <a:off x="6067350" y="395150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30"/>
              <p:cNvSpPr/>
              <p:nvPr/>
            </p:nvSpPr>
            <p:spPr>
              <a:xfrm>
                <a:off x="60933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30"/>
              <p:cNvSpPr/>
              <p:nvPr/>
            </p:nvSpPr>
            <p:spPr>
              <a:xfrm>
                <a:off x="61166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30"/>
              <p:cNvSpPr/>
              <p:nvPr/>
            </p:nvSpPr>
            <p:spPr>
              <a:xfrm>
                <a:off x="61399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30"/>
              <p:cNvSpPr/>
              <p:nvPr/>
            </p:nvSpPr>
            <p:spPr>
              <a:xfrm>
                <a:off x="6160650" y="39515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5"/>
                      <a:pt x="198" y="532"/>
                    </a:cubicBezTo>
                    <a:cubicBezTo>
                      <a:pt x="262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30"/>
              <p:cNvSpPr/>
              <p:nvPr/>
            </p:nvSpPr>
            <p:spPr>
              <a:xfrm>
                <a:off x="618662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30"/>
              <p:cNvSpPr/>
              <p:nvPr/>
            </p:nvSpPr>
            <p:spPr>
              <a:xfrm>
                <a:off x="62099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30"/>
              <p:cNvSpPr/>
              <p:nvPr/>
            </p:nvSpPr>
            <p:spPr>
              <a:xfrm>
                <a:off x="6233275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30"/>
              <p:cNvSpPr/>
              <p:nvPr/>
            </p:nvSpPr>
            <p:spPr>
              <a:xfrm>
                <a:off x="62566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30"/>
              <p:cNvSpPr/>
              <p:nvPr/>
            </p:nvSpPr>
            <p:spPr>
              <a:xfrm>
                <a:off x="62799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30"/>
              <p:cNvSpPr/>
              <p:nvPr/>
            </p:nvSpPr>
            <p:spPr>
              <a:xfrm>
                <a:off x="63032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30"/>
              <p:cNvSpPr/>
              <p:nvPr/>
            </p:nvSpPr>
            <p:spPr>
              <a:xfrm>
                <a:off x="6323950" y="3951500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22" y="0"/>
                    </a:moveTo>
                    <a:cubicBezTo>
                      <a:pt x="421" y="0"/>
                      <a:pt x="420" y="0"/>
                      <a:pt x="419" y="0"/>
                    </a:cubicBezTo>
                    <a:cubicBezTo>
                      <a:pt x="418" y="0"/>
                      <a:pt x="418" y="0"/>
                      <a:pt x="417" y="0"/>
                    </a:cubicBezTo>
                    <a:cubicBezTo>
                      <a:pt x="139" y="0"/>
                      <a:pt x="1" y="336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2"/>
                    </a:cubicBezTo>
                    <a:cubicBezTo>
                      <a:pt x="731" y="141"/>
                      <a:pt x="593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30"/>
              <p:cNvSpPr/>
              <p:nvPr/>
            </p:nvSpPr>
            <p:spPr>
              <a:xfrm>
                <a:off x="63499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30"/>
              <p:cNvSpPr/>
              <p:nvPr/>
            </p:nvSpPr>
            <p:spPr>
              <a:xfrm>
                <a:off x="63732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30"/>
              <p:cNvSpPr/>
              <p:nvPr/>
            </p:nvSpPr>
            <p:spPr>
              <a:xfrm>
                <a:off x="639660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30"/>
              <p:cNvSpPr/>
              <p:nvPr/>
            </p:nvSpPr>
            <p:spPr>
              <a:xfrm>
                <a:off x="641990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30"/>
              <p:cNvSpPr/>
              <p:nvPr/>
            </p:nvSpPr>
            <p:spPr>
              <a:xfrm>
                <a:off x="64432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30"/>
              <p:cNvSpPr/>
              <p:nvPr/>
            </p:nvSpPr>
            <p:spPr>
              <a:xfrm>
                <a:off x="6466550" y="395145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30"/>
              <p:cNvSpPr/>
              <p:nvPr/>
            </p:nvSpPr>
            <p:spPr>
              <a:xfrm>
                <a:off x="6487275" y="395150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39" y="0"/>
                      <a:pt x="1" y="335"/>
                      <a:pt x="196" y="532"/>
                    </a:cubicBezTo>
                    <a:cubicBezTo>
                      <a:pt x="260" y="596"/>
                      <a:pt x="339" y="625"/>
                      <a:pt x="415" y="625"/>
                    </a:cubicBezTo>
                    <a:cubicBezTo>
                      <a:pt x="576" y="625"/>
                      <a:pt x="730" y="500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30"/>
              <p:cNvSpPr/>
              <p:nvPr/>
            </p:nvSpPr>
            <p:spPr>
              <a:xfrm>
                <a:off x="65132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30"/>
              <p:cNvSpPr/>
              <p:nvPr/>
            </p:nvSpPr>
            <p:spPr>
              <a:xfrm>
                <a:off x="59766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30"/>
              <p:cNvSpPr/>
              <p:nvPr/>
            </p:nvSpPr>
            <p:spPr>
              <a:xfrm>
                <a:off x="5999975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1" y="0"/>
                      <a:pt x="1" y="141"/>
                      <a:pt x="1" y="313"/>
                    </a:cubicBezTo>
                    <a:cubicBezTo>
                      <a:pt x="1" y="485"/>
                      <a:pt x="141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30"/>
              <p:cNvSpPr/>
              <p:nvPr/>
            </p:nvSpPr>
            <p:spPr>
              <a:xfrm>
                <a:off x="60233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30"/>
              <p:cNvSpPr/>
              <p:nvPr/>
            </p:nvSpPr>
            <p:spPr>
              <a:xfrm>
                <a:off x="60466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1"/>
                      <a:pt x="0" y="313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30"/>
              <p:cNvSpPr/>
              <p:nvPr/>
            </p:nvSpPr>
            <p:spPr>
              <a:xfrm>
                <a:off x="6067350" y="393145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1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30"/>
              <p:cNvSpPr/>
              <p:nvPr/>
            </p:nvSpPr>
            <p:spPr>
              <a:xfrm>
                <a:off x="60933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30"/>
              <p:cNvSpPr/>
              <p:nvPr/>
            </p:nvSpPr>
            <p:spPr>
              <a:xfrm>
                <a:off x="61166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30"/>
              <p:cNvSpPr/>
              <p:nvPr/>
            </p:nvSpPr>
            <p:spPr>
              <a:xfrm>
                <a:off x="61399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30"/>
              <p:cNvSpPr/>
              <p:nvPr/>
            </p:nvSpPr>
            <p:spPr>
              <a:xfrm>
                <a:off x="6160650" y="393145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1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7" name="Google Shape;8707;p30"/>
              <p:cNvSpPr/>
              <p:nvPr/>
            </p:nvSpPr>
            <p:spPr>
              <a:xfrm>
                <a:off x="618662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8" name="Google Shape;8708;p30"/>
              <p:cNvSpPr/>
              <p:nvPr/>
            </p:nvSpPr>
            <p:spPr>
              <a:xfrm>
                <a:off x="62099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30"/>
              <p:cNvSpPr/>
              <p:nvPr/>
            </p:nvSpPr>
            <p:spPr>
              <a:xfrm>
                <a:off x="6233275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1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30"/>
              <p:cNvSpPr/>
              <p:nvPr/>
            </p:nvSpPr>
            <p:spPr>
              <a:xfrm>
                <a:off x="62566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30"/>
              <p:cNvSpPr/>
              <p:nvPr/>
            </p:nvSpPr>
            <p:spPr>
              <a:xfrm>
                <a:off x="62799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30"/>
              <p:cNvSpPr/>
              <p:nvPr/>
            </p:nvSpPr>
            <p:spPr>
              <a:xfrm>
                <a:off x="63032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30"/>
              <p:cNvSpPr/>
              <p:nvPr/>
            </p:nvSpPr>
            <p:spPr>
              <a:xfrm>
                <a:off x="6323950" y="393145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1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30"/>
              <p:cNvSpPr/>
              <p:nvPr/>
            </p:nvSpPr>
            <p:spPr>
              <a:xfrm>
                <a:off x="63499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1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30"/>
              <p:cNvSpPr/>
              <p:nvPr/>
            </p:nvSpPr>
            <p:spPr>
              <a:xfrm>
                <a:off x="63732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30"/>
              <p:cNvSpPr/>
              <p:nvPr/>
            </p:nvSpPr>
            <p:spPr>
              <a:xfrm>
                <a:off x="639660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30"/>
              <p:cNvSpPr/>
              <p:nvPr/>
            </p:nvSpPr>
            <p:spPr>
              <a:xfrm>
                <a:off x="641990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1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30"/>
              <p:cNvSpPr/>
              <p:nvPr/>
            </p:nvSpPr>
            <p:spPr>
              <a:xfrm>
                <a:off x="64432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30"/>
              <p:cNvSpPr/>
              <p:nvPr/>
            </p:nvSpPr>
            <p:spPr>
              <a:xfrm>
                <a:off x="6466550" y="39314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1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30"/>
              <p:cNvSpPr/>
              <p:nvPr/>
            </p:nvSpPr>
            <p:spPr>
              <a:xfrm>
                <a:off x="6487275" y="393145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1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30"/>
              <p:cNvSpPr/>
              <p:nvPr/>
            </p:nvSpPr>
            <p:spPr>
              <a:xfrm>
                <a:off x="65132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1"/>
                      <a:pt x="484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30"/>
              <p:cNvSpPr/>
              <p:nvPr/>
            </p:nvSpPr>
            <p:spPr>
              <a:xfrm>
                <a:off x="5999975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2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30"/>
              <p:cNvSpPr/>
              <p:nvPr/>
            </p:nvSpPr>
            <p:spPr>
              <a:xfrm>
                <a:off x="60233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30"/>
              <p:cNvSpPr/>
              <p:nvPr/>
            </p:nvSpPr>
            <p:spPr>
              <a:xfrm>
                <a:off x="60466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2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30"/>
              <p:cNvSpPr/>
              <p:nvPr/>
            </p:nvSpPr>
            <p:spPr>
              <a:xfrm>
                <a:off x="6067350" y="391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2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30"/>
              <p:cNvSpPr/>
              <p:nvPr/>
            </p:nvSpPr>
            <p:spPr>
              <a:xfrm>
                <a:off x="60933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30"/>
              <p:cNvSpPr/>
              <p:nvPr/>
            </p:nvSpPr>
            <p:spPr>
              <a:xfrm>
                <a:off x="61166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30"/>
              <p:cNvSpPr/>
              <p:nvPr/>
            </p:nvSpPr>
            <p:spPr>
              <a:xfrm>
                <a:off x="61399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30"/>
              <p:cNvSpPr/>
              <p:nvPr/>
            </p:nvSpPr>
            <p:spPr>
              <a:xfrm>
                <a:off x="6160650" y="391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2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30"/>
              <p:cNvSpPr/>
              <p:nvPr/>
            </p:nvSpPr>
            <p:spPr>
              <a:xfrm>
                <a:off x="618662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30"/>
              <p:cNvSpPr/>
              <p:nvPr/>
            </p:nvSpPr>
            <p:spPr>
              <a:xfrm>
                <a:off x="62099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30"/>
              <p:cNvSpPr/>
              <p:nvPr/>
            </p:nvSpPr>
            <p:spPr>
              <a:xfrm>
                <a:off x="6233275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2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30"/>
              <p:cNvSpPr/>
              <p:nvPr/>
            </p:nvSpPr>
            <p:spPr>
              <a:xfrm>
                <a:off x="62566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30"/>
              <p:cNvSpPr/>
              <p:nvPr/>
            </p:nvSpPr>
            <p:spPr>
              <a:xfrm>
                <a:off x="62799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30"/>
              <p:cNvSpPr/>
              <p:nvPr/>
            </p:nvSpPr>
            <p:spPr>
              <a:xfrm>
                <a:off x="63032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30"/>
              <p:cNvSpPr/>
              <p:nvPr/>
            </p:nvSpPr>
            <p:spPr>
              <a:xfrm>
                <a:off x="6323950" y="391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2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30"/>
              <p:cNvSpPr/>
              <p:nvPr/>
            </p:nvSpPr>
            <p:spPr>
              <a:xfrm>
                <a:off x="63499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30"/>
              <p:cNvSpPr/>
              <p:nvPr/>
            </p:nvSpPr>
            <p:spPr>
              <a:xfrm>
                <a:off x="63732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30"/>
              <p:cNvSpPr/>
              <p:nvPr/>
            </p:nvSpPr>
            <p:spPr>
              <a:xfrm>
                <a:off x="639660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30"/>
              <p:cNvSpPr/>
              <p:nvPr/>
            </p:nvSpPr>
            <p:spPr>
              <a:xfrm>
                <a:off x="641990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2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30"/>
              <p:cNvSpPr/>
              <p:nvPr/>
            </p:nvSpPr>
            <p:spPr>
              <a:xfrm>
                <a:off x="644325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30"/>
              <p:cNvSpPr/>
              <p:nvPr/>
            </p:nvSpPr>
            <p:spPr>
              <a:xfrm>
                <a:off x="6466550" y="391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2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30"/>
              <p:cNvSpPr/>
              <p:nvPr/>
            </p:nvSpPr>
            <p:spPr>
              <a:xfrm>
                <a:off x="6487275" y="391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7"/>
                      <a:pt x="415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2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30"/>
              <p:cNvSpPr/>
              <p:nvPr/>
            </p:nvSpPr>
            <p:spPr>
              <a:xfrm>
                <a:off x="6513250" y="391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2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30"/>
              <p:cNvSpPr/>
              <p:nvPr/>
            </p:nvSpPr>
            <p:spPr>
              <a:xfrm>
                <a:off x="5999975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1" y="1"/>
                      <a:pt x="1" y="140"/>
                      <a:pt x="1" y="313"/>
                    </a:cubicBezTo>
                    <a:cubicBezTo>
                      <a:pt x="1" y="486"/>
                      <a:pt x="141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30"/>
              <p:cNvSpPr/>
              <p:nvPr/>
            </p:nvSpPr>
            <p:spPr>
              <a:xfrm>
                <a:off x="60233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30"/>
              <p:cNvSpPr/>
              <p:nvPr/>
            </p:nvSpPr>
            <p:spPr>
              <a:xfrm>
                <a:off x="60466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30"/>
              <p:cNvSpPr/>
              <p:nvPr/>
            </p:nvSpPr>
            <p:spPr>
              <a:xfrm>
                <a:off x="6067350" y="389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30"/>
              <p:cNvSpPr/>
              <p:nvPr/>
            </p:nvSpPr>
            <p:spPr>
              <a:xfrm>
                <a:off x="60933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30"/>
              <p:cNvSpPr/>
              <p:nvPr/>
            </p:nvSpPr>
            <p:spPr>
              <a:xfrm>
                <a:off x="61166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30"/>
              <p:cNvSpPr/>
              <p:nvPr/>
            </p:nvSpPr>
            <p:spPr>
              <a:xfrm>
                <a:off x="61399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30"/>
              <p:cNvSpPr/>
              <p:nvPr/>
            </p:nvSpPr>
            <p:spPr>
              <a:xfrm>
                <a:off x="6160650" y="389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6"/>
                      <a:pt x="417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30"/>
              <p:cNvSpPr/>
              <p:nvPr/>
            </p:nvSpPr>
            <p:spPr>
              <a:xfrm>
                <a:off x="618662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30"/>
              <p:cNvSpPr/>
              <p:nvPr/>
            </p:nvSpPr>
            <p:spPr>
              <a:xfrm>
                <a:off x="62099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30"/>
              <p:cNvSpPr/>
              <p:nvPr/>
            </p:nvSpPr>
            <p:spPr>
              <a:xfrm>
                <a:off x="6233275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30"/>
              <p:cNvSpPr/>
              <p:nvPr/>
            </p:nvSpPr>
            <p:spPr>
              <a:xfrm>
                <a:off x="62566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30"/>
              <p:cNvSpPr/>
              <p:nvPr/>
            </p:nvSpPr>
            <p:spPr>
              <a:xfrm>
                <a:off x="62799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30"/>
              <p:cNvSpPr/>
              <p:nvPr/>
            </p:nvSpPr>
            <p:spPr>
              <a:xfrm>
                <a:off x="63032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30"/>
              <p:cNvSpPr/>
              <p:nvPr/>
            </p:nvSpPr>
            <p:spPr>
              <a:xfrm>
                <a:off x="6323950" y="389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6"/>
                      <a:pt x="416" y="626"/>
                    </a:cubicBezTo>
                    <a:cubicBezTo>
                      <a:pt x="577" y="626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30"/>
              <p:cNvSpPr/>
              <p:nvPr/>
            </p:nvSpPr>
            <p:spPr>
              <a:xfrm>
                <a:off x="63499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30"/>
              <p:cNvSpPr/>
              <p:nvPr/>
            </p:nvSpPr>
            <p:spPr>
              <a:xfrm>
                <a:off x="63732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30"/>
              <p:cNvSpPr/>
              <p:nvPr/>
            </p:nvSpPr>
            <p:spPr>
              <a:xfrm>
                <a:off x="639660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30"/>
              <p:cNvSpPr/>
              <p:nvPr/>
            </p:nvSpPr>
            <p:spPr>
              <a:xfrm>
                <a:off x="641990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30"/>
              <p:cNvSpPr/>
              <p:nvPr/>
            </p:nvSpPr>
            <p:spPr>
              <a:xfrm>
                <a:off x="644325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30"/>
              <p:cNvSpPr/>
              <p:nvPr/>
            </p:nvSpPr>
            <p:spPr>
              <a:xfrm>
                <a:off x="6466550" y="38914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30"/>
              <p:cNvSpPr/>
              <p:nvPr/>
            </p:nvSpPr>
            <p:spPr>
              <a:xfrm>
                <a:off x="6487275" y="389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39" y="1"/>
                      <a:pt x="1" y="337"/>
                      <a:pt x="196" y="534"/>
                    </a:cubicBezTo>
                    <a:cubicBezTo>
                      <a:pt x="260" y="598"/>
                      <a:pt x="338" y="626"/>
                      <a:pt x="415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30"/>
              <p:cNvSpPr/>
              <p:nvPr/>
            </p:nvSpPr>
            <p:spPr>
              <a:xfrm>
                <a:off x="6513250" y="38914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30"/>
              <p:cNvSpPr/>
              <p:nvPr/>
            </p:nvSpPr>
            <p:spPr>
              <a:xfrm>
                <a:off x="60233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30"/>
              <p:cNvSpPr/>
              <p:nvPr/>
            </p:nvSpPr>
            <p:spPr>
              <a:xfrm>
                <a:off x="60466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39" y="0"/>
                      <a:pt x="0" y="140"/>
                      <a:pt x="0" y="312"/>
                    </a:cubicBezTo>
                    <a:cubicBezTo>
                      <a:pt x="0" y="485"/>
                      <a:pt x="139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30"/>
              <p:cNvSpPr/>
              <p:nvPr/>
            </p:nvSpPr>
            <p:spPr>
              <a:xfrm>
                <a:off x="6067350" y="387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30"/>
              <p:cNvSpPr/>
              <p:nvPr/>
            </p:nvSpPr>
            <p:spPr>
              <a:xfrm>
                <a:off x="60933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30"/>
              <p:cNvSpPr/>
              <p:nvPr/>
            </p:nvSpPr>
            <p:spPr>
              <a:xfrm>
                <a:off x="61166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30"/>
              <p:cNvSpPr/>
              <p:nvPr/>
            </p:nvSpPr>
            <p:spPr>
              <a:xfrm>
                <a:off x="61399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30"/>
              <p:cNvSpPr/>
              <p:nvPr/>
            </p:nvSpPr>
            <p:spPr>
              <a:xfrm>
                <a:off x="6160650" y="387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2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30"/>
              <p:cNvSpPr/>
              <p:nvPr/>
            </p:nvSpPr>
            <p:spPr>
              <a:xfrm>
                <a:off x="618662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30"/>
              <p:cNvSpPr/>
              <p:nvPr/>
            </p:nvSpPr>
            <p:spPr>
              <a:xfrm>
                <a:off x="62099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30"/>
              <p:cNvSpPr/>
              <p:nvPr/>
            </p:nvSpPr>
            <p:spPr>
              <a:xfrm>
                <a:off x="6233275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30"/>
              <p:cNvSpPr/>
              <p:nvPr/>
            </p:nvSpPr>
            <p:spPr>
              <a:xfrm>
                <a:off x="62566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30"/>
              <p:cNvSpPr/>
              <p:nvPr/>
            </p:nvSpPr>
            <p:spPr>
              <a:xfrm>
                <a:off x="62799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30"/>
              <p:cNvSpPr/>
              <p:nvPr/>
            </p:nvSpPr>
            <p:spPr>
              <a:xfrm>
                <a:off x="63032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30"/>
              <p:cNvSpPr/>
              <p:nvPr/>
            </p:nvSpPr>
            <p:spPr>
              <a:xfrm>
                <a:off x="6323950" y="38714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30"/>
              <p:cNvSpPr/>
              <p:nvPr/>
            </p:nvSpPr>
            <p:spPr>
              <a:xfrm>
                <a:off x="63499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30"/>
              <p:cNvSpPr/>
              <p:nvPr/>
            </p:nvSpPr>
            <p:spPr>
              <a:xfrm>
                <a:off x="63732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30"/>
              <p:cNvSpPr/>
              <p:nvPr/>
            </p:nvSpPr>
            <p:spPr>
              <a:xfrm>
                <a:off x="6396600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30"/>
              <p:cNvSpPr/>
              <p:nvPr/>
            </p:nvSpPr>
            <p:spPr>
              <a:xfrm>
                <a:off x="641990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30"/>
              <p:cNvSpPr/>
              <p:nvPr/>
            </p:nvSpPr>
            <p:spPr>
              <a:xfrm>
                <a:off x="6443250" y="38714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30"/>
              <p:cNvSpPr/>
              <p:nvPr/>
            </p:nvSpPr>
            <p:spPr>
              <a:xfrm>
                <a:off x="6466550" y="38714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30"/>
              <p:cNvSpPr/>
              <p:nvPr/>
            </p:nvSpPr>
            <p:spPr>
              <a:xfrm>
                <a:off x="6487275" y="387142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0"/>
                    </a:moveTo>
                    <a:cubicBezTo>
                      <a:pt x="139" y="0"/>
                      <a:pt x="1" y="337"/>
                      <a:pt x="196" y="534"/>
                    </a:cubicBezTo>
                    <a:cubicBezTo>
                      <a:pt x="260" y="597"/>
                      <a:pt x="338" y="626"/>
                      <a:pt x="415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30"/>
              <p:cNvSpPr/>
              <p:nvPr/>
            </p:nvSpPr>
            <p:spPr>
              <a:xfrm>
                <a:off x="60466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39" y="1"/>
                      <a:pt x="0" y="140"/>
                      <a:pt x="0" y="313"/>
                    </a:cubicBezTo>
                    <a:cubicBezTo>
                      <a:pt x="0" y="486"/>
                      <a:pt x="139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30"/>
              <p:cNvSpPr/>
              <p:nvPr/>
            </p:nvSpPr>
            <p:spPr>
              <a:xfrm>
                <a:off x="6067350" y="3851400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0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30"/>
              <p:cNvSpPr/>
              <p:nvPr/>
            </p:nvSpPr>
            <p:spPr>
              <a:xfrm>
                <a:off x="609332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30"/>
              <p:cNvSpPr/>
              <p:nvPr/>
            </p:nvSpPr>
            <p:spPr>
              <a:xfrm>
                <a:off x="61166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30"/>
              <p:cNvSpPr/>
              <p:nvPr/>
            </p:nvSpPr>
            <p:spPr>
              <a:xfrm>
                <a:off x="61399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30"/>
              <p:cNvSpPr/>
              <p:nvPr/>
            </p:nvSpPr>
            <p:spPr>
              <a:xfrm>
                <a:off x="6160650" y="38514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30"/>
              <p:cNvSpPr/>
              <p:nvPr/>
            </p:nvSpPr>
            <p:spPr>
              <a:xfrm>
                <a:off x="618662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30"/>
              <p:cNvSpPr/>
              <p:nvPr/>
            </p:nvSpPr>
            <p:spPr>
              <a:xfrm>
                <a:off x="62099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30"/>
              <p:cNvSpPr/>
              <p:nvPr/>
            </p:nvSpPr>
            <p:spPr>
              <a:xfrm>
                <a:off x="6233275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30"/>
              <p:cNvSpPr/>
              <p:nvPr/>
            </p:nvSpPr>
            <p:spPr>
              <a:xfrm>
                <a:off x="62566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30"/>
              <p:cNvSpPr/>
              <p:nvPr/>
            </p:nvSpPr>
            <p:spPr>
              <a:xfrm>
                <a:off x="62799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30"/>
              <p:cNvSpPr/>
              <p:nvPr/>
            </p:nvSpPr>
            <p:spPr>
              <a:xfrm>
                <a:off x="63032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30"/>
              <p:cNvSpPr/>
              <p:nvPr/>
            </p:nvSpPr>
            <p:spPr>
              <a:xfrm>
                <a:off x="6323950" y="3851400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30"/>
              <p:cNvSpPr/>
              <p:nvPr/>
            </p:nvSpPr>
            <p:spPr>
              <a:xfrm>
                <a:off x="63499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30"/>
              <p:cNvSpPr/>
              <p:nvPr/>
            </p:nvSpPr>
            <p:spPr>
              <a:xfrm>
                <a:off x="63732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30"/>
              <p:cNvSpPr/>
              <p:nvPr/>
            </p:nvSpPr>
            <p:spPr>
              <a:xfrm>
                <a:off x="6396600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30"/>
              <p:cNvSpPr/>
              <p:nvPr/>
            </p:nvSpPr>
            <p:spPr>
              <a:xfrm>
                <a:off x="641990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30"/>
              <p:cNvSpPr/>
              <p:nvPr/>
            </p:nvSpPr>
            <p:spPr>
              <a:xfrm>
                <a:off x="6443250" y="38514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30"/>
              <p:cNvSpPr/>
              <p:nvPr/>
            </p:nvSpPr>
            <p:spPr>
              <a:xfrm>
                <a:off x="6466550" y="3851400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30"/>
              <p:cNvSpPr/>
              <p:nvPr/>
            </p:nvSpPr>
            <p:spPr>
              <a:xfrm>
                <a:off x="6067350" y="383140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0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30"/>
              <p:cNvSpPr/>
              <p:nvPr/>
            </p:nvSpPr>
            <p:spPr>
              <a:xfrm>
                <a:off x="609332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30"/>
              <p:cNvSpPr/>
              <p:nvPr/>
            </p:nvSpPr>
            <p:spPr>
              <a:xfrm>
                <a:off x="61166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30"/>
              <p:cNvSpPr/>
              <p:nvPr/>
            </p:nvSpPr>
            <p:spPr>
              <a:xfrm>
                <a:off x="613997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30"/>
              <p:cNvSpPr/>
              <p:nvPr/>
            </p:nvSpPr>
            <p:spPr>
              <a:xfrm>
                <a:off x="6160650" y="383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7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30"/>
              <p:cNvSpPr/>
              <p:nvPr/>
            </p:nvSpPr>
            <p:spPr>
              <a:xfrm>
                <a:off x="618662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30"/>
              <p:cNvSpPr/>
              <p:nvPr/>
            </p:nvSpPr>
            <p:spPr>
              <a:xfrm>
                <a:off x="62099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30"/>
              <p:cNvSpPr/>
              <p:nvPr/>
            </p:nvSpPr>
            <p:spPr>
              <a:xfrm>
                <a:off x="6233275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30"/>
              <p:cNvSpPr/>
              <p:nvPr/>
            </p:nvSpPr>
            <p:spPr>
              <a:xfrm>
                <a:off x="62566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30"/>
              <p:cNvSpPr/>
              <p:nvPr/>
            </p:nvSpPr>
            <p:spPr>
              <a:xfrm>
                <a:off x="62799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30"/>
              <p:cNvSpPr/>
              <p:nvPr/>
            </p:nvSpPr>
            <p:spPr>
              <a:xfrm>
                <a:off x="63032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30"/>
              <p:cNvSpPr/>
              <p:nvPr/>
            </p:nvSpPr>
            <p:spPr>
              <a:xfrm>
                <a:off x="6323950" y="383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30"/>
              <p:cNvSpPr/>
              <p:nvPr/>
            </p:nvSpPr>
            <p:spPr>
              <a:xfrm>
                <a:off x="63499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30"/>
              <p:cNvSpPr/>
              <p:nvPr/>
            </p:nvSpPr>
            <p:spPr>
              <a:xfrm>
                <a:off x="637325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30"/>
              <p:cNvSpPr/>
              <p:nvPr/>
            </p:nvSpPr>
            <p:spPr>
              <a:xfrm>
                <a:off x="6396600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30"/>
              <p:cNvSpPr/>
              <p:nvPr/>
            </p:nvSpPr>
            <p:spPr>
              <a:xfrm>
                <a:off x="6419900" y="383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30"/>
              <p:cNvSpPr/>
              <p:nvPr/>
            </p:nvSpPr>
            <p:spPr>
              <a:xfrm>
                <a:off x="6443250" y="383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30"/>
              <p:cNvSpPr/>
              <p:nvPr/>
            </p:nvSpPr>
            <p:spPr>
              <a:xfrm>
                <a:off x="609332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30"/>
              <p:cNvSpPr/>
              <p:nvPr/>
            </p:nvSpPr>
            <p:spPr>
              <a:xfrm>
                <a:off x="61166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30"/>
              <p:cNvSpPr/>
              <p:nvPr/>
            </p:nvSpPr>
            <p:spPr>
              <a:xfrm>
                <a:off x="613997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30"/>
              <p:cNvSpPr/>
              <p:nvPr/>
            </p:nvSpPr>
            <p:spPr>
              <a:xfrm>
                <a:off x="6160650" y="381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40"/>
                      <a:pt x="590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30"/>
              <p:cNvSpPr/>
              <p:nvPr/>
            </p:nvSpPr>
            <p:spPr>
              <a:xfrm>
                <a:off x="618662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30"/>
              <p:cNvSpPr/>
              <p:nvPr/>
            </p:nvSpPr>
            <p:spPr>
              <a:xfrm>
                <a:off x="62099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1" name="Google Shape;8831;p30"/>
              <p:cNvSpPr/>
              <p:nvPr/>
            </p:nvSpPr>
            <p:spPr>
              <a:xfrm>
                <a:off x="6233275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2" name="Google Shape;8832;p30"/>
              <p:cNvSpPr/>
              <p:nvPr/>
            </p:nvSpPr>
            <p:spPr>
              <a:xfrm>
                <a:off x="62566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3" name="Google Shape;8833;p30"/>
              <p:cNvSpPr/>
              <p:nvPr/>
            </p:nvSpPr>
            <p:spPr>
              <a:xfrm>
                <a:off x="62799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4" name="Google Shape;8834;p30"/>
              <p:cNvSpPr/>
              <p:nvPr/>
            </p:nvSpPr>
            <p:spPr>
              <a:xfrm>
                <a:off x="63032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5" name="Google Shape;8835;p30"/>
              <p:cNvSpPr/>
              <p:nvPr/>
            </p:nvSpPr>
            <p:spPr>
              <a:xfrm>
                <a:off x="6323950" y="381140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5"/>
                      <a:pt x="416" y="625"/>
                    </a:cubicBezTo>
                    <a:cubicBezTo>
                      <a:pt x="577" y="625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6" name="Google Shape;8836;p30"/>
              <p:cNvSpPr/>
              <p:nvPr/>
            </p:nvSpPr>
            <p:spPr>
              <a:xfrm>
                <a:off x="63499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2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7" name="Google Shape;8837;p30"/>
              <p:cNvSpPr/>
              <p:nvPr/>
            </p:nvSpPr>
            <p:spPr>
              <a:xfrm>
                <a:off x="637325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8" name="Google Shape;8838;p30"/>
              <p:cNvSpPr/>
              <p:nvPr/>
            </p:nvSpPr>
            <p:spPr>
              <a:xfrm>
                <a:off x="6396600" y="38114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9" name="Google Shape;8839;p30"/>
              <p:cNvSpPr/>
              <p:nvPr/>
            </p:nvSpPr>
            <p:spPr>
              <a:xfrm>
                <a:off x="6419900" y="381140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30"/>
              <p:cNvSpPr/>
              <p:nvPr/>
            </p:nvSpPr>
            <p:spPr>
              <a:xfrm>
                <a:off x="613997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1" name="Google Shape;8841;p30"/>
              <p:cNvSpPr/>
              <p:nvPr/>
            </p:nvSpPr>
            <p:spPr>
              <a:xfrm>
                <a:off x="6160650" y="37913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7" y="626"/>
                      <a:pt x="731" y="501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2" name="Google Shape;8842;p30"/>
              <p:cNvSpPr/>
              <p:nvPr/>
            </p:nvSpPr>
            <p:spPr>
              <a:xfrm>
                <a:off x="618662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3" name="Google Shape;8843;p30"/>
              <p:cNvSpPr/>
              <p:nvPr/>
            </p:nvSpPr>
            <p:spPr>
              <a:xfrm>
                <a:off x="62099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4" name="Google Shape;8844;p30"/>
              <p:cNvSpPr/>
              <p:nvPr/>
            </p:nvSpPr>
            <p:spPr>
              <a:xfrm>
                <a:off x="6233275" y="37913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30"/>
              <p:cNvSpPr/>
              <p:nvPr/>
            </p:nvSpPr>
            <p:spPr>
              <a:xfrm>
                <a:off x="625660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6" name="Google Shape;8846;p30"/>
              <p:cNvSpPr/>
              <p:nvPr/>
            </p:nvSpPr>
            <p:spPr>
              <a:xfrm>
                <a:off x="62799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7" name="Google Shape;8847;p30"/>
              <p:cNvSpPr/>
              <p:nvPr/>
            </p:nvSpPr>
            <p:spPr>
              <a:xfrm>
                <a:off x="63032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30"/>
              <p:cNvSpPr/>
              <p:nvPr/>
            </p:nvSpPr>
            <p:spPr>
              <a:xfrm>
                <a:off x="6323950" y="3791375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9" name="Google Shape;8849;p30"/>
              <p:cNvSpPr/>
              <p:nvPr/>
            </p:nvSpPr>
            <p:spPr>
              <a:xfrm>
                <a:off x="634990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0" name="Google Shape;8850;p30"/>
              <p:cNvSpPr/>
              <p:nvPr/>
            </p:nvSpPr>
            <p:spPr>
              <a:xfrm>
                <a:off x="6373250" y="379137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30"/>
              <p:cNvSpPr/>
              <p:nvPr/>
            </p:nvSpPr>
            <p:spPr>
              <a:xfrm>
                <a:off x="6186625" y="37713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2" name="Google Shape;8852;p30"/>
              <p:cNvSpPr/>
              <p:nvPr/>
            </p:nvSpPr>
            <p:spPr>
              <a:xfrm>
                <a:off x="62099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3" name="Google Shape;8853;p30"/>
              <p:cNvSpPr/>
              <p:nvPr/>
            </p:nvSpPr>
            <p:spPr>
              <a:xfrm>
                <a:off x="6233275" y="37713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30"/>
              <p:cNvSpPr/>
              <p:nvPr/>
            </p:nvSpPr>
            <p:spPr>
              <a:xfrm>
                <a:off x="625660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30"/>
              <p:cNvSpPr/>
              <p:nvPr/>
            </p:nvSpPr>
            <p:spPr>
              <a:xfrm>
                <a:off x="62799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30"/>
              <p:cNvSpPr/>
              <p:nvPr/>
            </p:nvSpPr>
            <p:spPr>
              <a:xfrm>
                <a:off x="6303250" y="377137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30"/>
              <p:cNvSpPr/>
              <p:nvPr/>
            </p:nvSpPr>
            <p:spPr>
              <a:xfrm>
                <a:off x="6323950" y="3771375"/>
                <a:ext cx="18300" cy="15625"/>
              </a:xfrm>
              <a:custGeom>
                <a:rect b="b" l="l" r="r" t="t"/>
                <a:pathLst>
                  <a:path extrusionOk="0" h="625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40" y="625"/>
                      <a:pt x="417" y="625"/>
                    </a:cubicBezTo>
                    <a:cubicBezTo>
                      <a:pt x="577" y="625"/>
                      <a:pt x="731" y="500"/>
                      <a:pt x="731" y="313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30"/>
              <p:cNvSpPr/>
              <p:nvPr/>
            </p:nvSpPr>
            <p:spPr>
              <a:xfrm>
                <a:off x="613997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30"/>
              <p:cNvSpPr/>
              <p:nvPr/>
            </p:nvSpPr>
            <p:spPr>
              <a:xfrm>
                <a:off x="6160650" y="43917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2" y="598"/>
                      <a:pt x="340" y="627"/>
                      <a:pt x="417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0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30"/>
              <p:cNvSpPr/>
              <p:nvPr/>
            </p:nvSpPr>
            <p:spPr>
              <a:xfrm>
                <a:off x="618662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30"/>
              <p:cNvSpPr/>
              <p:nvPr/>
            </p:nvSpPr>
            <p:spPr>
              <a:xfrm>
                <a:off x="62099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30"/>
              <p:cNvSpPr/>
              <p:nvPr/>
            </p:nvSpPr>
            <p:spPr>
              <a:xfrm>
                <a:off x="6233275" y="43917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1" y="1"/>
                      <a:pt x="0" y="140"/>
                      <a:pt x="0" y="313"/>
                    </a:cubicBezTo>
                    <a:cubicBezTo>
                      <a:pt x="0" y="486"/>
                      <a:pt x="141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30"/>
              <p:cNvSpPr/>
              <p:nvPr/>
            </p:nvSpPr>
            <p:spPr>
              <a:xfrm>
                <a:off x="625660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30"/>
              <p:cNvSpPr/>
              <p:nvPr/>
            </p:nvSpPr>
            <p:spPr>
              <a:xfrm>
                <a:off x="62799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4" y="625"/>
                      <a:pt x="625" y="486"/>
                      <a:pt x="625" y="313"/>
                    </a:cubicBezTo>
                    <a:cubicBezTo>
                      <a:pt x="625" y="140"/>
                      <a:pt x="484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30"/>
              <p:cNvSpPr/>
              <p:nvPr/>
            </p:nvSpPr>
            <p:spPr>
              <a:xfrm>
                <a:off x="63032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30"/>
              <p:cNvSpPr/>
              <p:nvPr/>
            </p:nvSpPr>
            <p:spPr>
              <a:xfrm>
                <a:off x="6323950" y="4391725"/>
                <a:ext cx="18300" cy="15675"/>
              </a:xfrm>
              <a:custGeom>
                <a:rect b="b" l="l" r="r" t="t"/>
                <a:pathLst>
                  <a:path extrusionOk="0" h="627" w="732">
                    <a:moveTo>
                      <a:pt x="419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40" y="627"/>
                      <a:pt x="416" y="627"/>
                    </a:cubicBezTo>
                    <a:cubicBezTo>
                      <a:pt x="577" y="627"/>
                      <a:pt x="731" y="502"/>
                      <a:pt x="731" y="313"/>
                    </a:cubicBezTo>
                    <a:cubicBezTo>
                      <a:pt x="731" y="140"/>
                      <a:pt x="592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30"/>
              <p:cNvSpPr/>
              <p:nvPr/>
            </p:nvSpPr>
            <p:spPr>
              <a:xfrm>
                <a:off x="634990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2" y="1"/>
                      <a:pt x="1" y="140"/>
                      <a:pt x="1" y="313"/>
                    </a:cubicBezTo>
                    <a:cubicBezTo>
                      <a:pt x="1" y="486"/>
                      <a:pt x="142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30"/>
              <p:cNvSpPr/>
              <p:nvPr/>
            </p:nvSpPr>
            <p:spPr>
              <a:xfrm>
                <a:off x="6373250" y="4391725"/>
                <a:ext cx="15650" cy="15650"/>
              </a:xfrm>
              <a:custGeom>
                <a:rect b="b" l="l" r="r" t="t"/>
                <a:pathLst>
                  <a:path extrusionOk="0" h="626" w="626">
                    <a:moveTo>
                      <a:pt x="313" y="1"/>
                    </a:moveTo>
                    <a:cubicBezTo>
                      <a:pt x="140" y="1"/>
                      <a:pt x="1" y="140"/>
                      <a:pt x="1" y="313"/>
                    </a:cubicBezTo>
                    <a:cubicBezTo>
                      <a:pt x="1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30"/>
              <p:cNvSpPr/>
              <p:nvPr/>
            </p:nvSpPr>
            <p:spPr>
              <a:xfrm>
                <a:off x="609332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30"/>
              <p:cNvSpPr/>
              <p:nvPr/>
            </p:nvSpPr>
            <p:spPr>
              <a:xfrm>
                <a:off x="61166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30"/>
              <p:cNvSpPr/>
              <p:nvPr/>
            </p:nvSpPr>
            <p:spPr>
              <a:xfrm>
                <a:off x="613997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30"/>
              <p:cNvSpPr/>
              <p:nvPr/>
            </p:nvSpPr>
            <p:spPr>
              <a:xfrm>
                <a:off x="6160650" y="437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140" y="1"/>
                      <a:pt x="1" y="336"/>
                      <a:pt x="198" y="533"/>
                    </a:cubicBezTo>
                    <a:cubicBezTo>
                      <a:pt x="262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2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30"/>
              <p:cNvSpPr/>
              <p:nvPr/>
            </p:nvSpPr>
            <p:spPr>
              <a:xfrm>
                <a:off x="618662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30"/>
              <p:cNvSpPr/>
              <p:nvPr/>
            </p:nvSpPr>
            <p:spPr>
              <a:xfrm>
                <a:off x="6186625" y="44117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30"/>
              <p:cNvSpPr/>
              <p:nvPr/>
            </p:nvSpPr>
            <p:spPr>
              <a:xfrm>
                <a:off x="62099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30"/>
              <p:cNvSpPr/>
              <p:nvPr/>
            </p:nvSpPr>
            <p:spPr>
              <a:xfrm>
                <a:off x="6233275" y="44117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2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30"/>
              <p:cNvSpPr/>
              <p:nvPr/>
            </p:nvSpPr>
            <p:spPr>
              <a:xfrm>
                <a:off x="625660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30"/>
              <p:cNvSpPr/>
              <p:nvPr/>
            </p:nvSpPr>
            <p:spPr>
              <a:xfrm>
                <a:off x="62799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2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30"/>
              <p:cNvSpPr/>
              <p:nvPr/>
            </p:nvSpPr>
            <p:spPr>
              <a:xfrm>
                <a:off x="6303250" y="4411750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2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30"/>
              <p:cNvSpPr/>
              <p:nvPr/>
            </p:nvSpPr>
            <p:spPr>
              <a:xfrm>
                <a:off x="6323950" y="441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19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40" y="626"/>
                      <a:pt x="416" y="626"/>
                    </a:cubicBezTo>
                    <a:cubicBezTo>
                      <a:pt x="577" y="626"/>
                      <a:pt x="731" y="501"/>
                      <a:pt x="731" y="312"/>
                    </a:cubicBezTo>
                    <a:cubicBezTo>
                      <a:pt x="731" y="140"/>
                      <a:pt x="592" y="0"/>
                      <a:pt x="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30"/>
              <p:cNvSpPr/>
              <p:nvPr/>
            </p:nvSpPr>
            <p:spPr>
              <a:xfrm>
                <a:off x="62099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30"/>
              <p:cNvSpPr/>
              <p:nvPr/>
            </p:nvSpPr>
            <p:spPr>
              <a:xfrm>
                <a:off x="6233275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1" y="0"/>
                      <a:pt x="0" y="140"/>
                      <a:pt x="0" y="313"/>
                    </a:cubicBezTo>
                    <a:cubicBezTo>
                      <a:pt x="0" y="485"/>
                      <a:pt x="141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30"/>
              <p:cNvSpPr/>
              <p:nvPr/>
            </p:nvSpPr>
            <p:spPr>
              <a:xfrm>
                <a:off x="62566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30"/>
              <p:cNvSpPr/>
              <p:nvPr/>
            </p:nvSpPr>
            <p:spPr>
              <a:xfrm>
                <a:off x="62799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30"/>
              <p:cNvSpPr/>
              <p:nvPr/>
            </p:nvSpPr>
            <p:spPr>
              <a:xfrm>
                <a:off x="63032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30"/>
              <p:cNvSpPr/>
              <p:nvPr/>
            </p:nvSpPr>
            <p:spPr>
              <a:xfrm>
                <a:off x="6323950" y="4371750"/>
                <a:ext cx="18300" cy="15650"/>
              </a:xfrm>
              <a:custGeom>
                <a:rect b="b" l="l" r="r" t="t"/>
                <a:pathLst>
                  <a:path extrusionOk="0" h="626" w="732">
                    <a:moveTo>
                      <a:pt x="422" y="1"/>
                    </a:moveTo>
                    <a:cubicBezTo>
                      <a:pt x="421" y="1"/>
                      <a:pt x="420" y="1"/>
                      <a:pt x="419" y="1"/>
                    </a:cubicBezTo>
                    <a:cubicBezTo>
                      <a:pt x="418" y="1"/>
                      <a:pt x="418" y="1"/>
                      <a:pt x="417" y="1"/>
                    </a:cubicBezTo>
                    <a:cubicBezTo>
                      <a:pt x="139" y="1"/>
                      <a:pt x="1" y="336"/>
                      <a:pt x="198" y="533"/>
                    </a:cubicBezTo>
                    <a:cubicBezTo>
                      <a:pt x="261" y="597"/>
                      <a:pt x="340" y="625"/>
                      <a:pt x="417" y="625"/>
                    </a:cubicBezTo>
                    <a:cubicBezTo>
                      <a:pt x="577" y="625"/>
                      <a:pt x="731" y="501"/>
                      <a:pt x="731" y="313"/>
                    </a:cubicBezTo>
                    <a:cubicBezTo>
                      <a:pt x="731" y="141"/>
                      <a:pt x="593" y="1"/>
                      <a:pt x="4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30"/>
              <p:cNvSpPr/>
              <p:nvPr/>
            </p:nvSpPr>
            <p:spPr>
              <a:xfrm>
                <a:off x="63499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2" y="0"/>
                      <a:pt x="1" y="140"/>
                      <a:pt x="1" y="313"/>
                    </a:cubicBezTo>
                    <a:cubicBezTo>
                      <a:pt x="1" y="485"/>
                      <a:pt x="142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30"/>
              <p:cNvSpPr/>
              <p:nvPr/>
            </p:nvSpPr>
            <p:spPr>
              <a:xfrm>
                <a:off x="637325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30"/>
              <p:cNvSpPr/>
              <p:nvPr/>
            </p:nvSpPr>
            <p:spPr>
              <a:xfrm>
                <a:off x="6396600" y="43717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4" y="625"/>
                      <a:pt x="625" y="485"/>
                      <a:pt x="625" y="313"/>
                    </a:cubicBezTo>
                    <a:cubicBezTo>
                      <a:pt x="625" y="140"/>
                      <a:pt x="484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30"/>
              <p:cNvSpPr/>
              <p:nvPr/>
            </p:nvSpPr>
            <p:spPr>
              <a:xfrm>
                <a:off x="6419900" y="4371725"/>
                <a:ext cx="15650" cy="15625"/>
              </a:xfrm>
              <a:custGeom>
                <a:rect b="b" l="l" r="r" t="t"/>
                <a:pathLst>
                  <a:path extrusionOk="0" h="625" w="626">
                    <a:moveTo>
                      <a:pt x="313" y="0"/>
                    </a:moveTo>
                    <a:cubicBezTo>
                      <a:pt x="140" y="0"/>
                      <a:pt x="1" y="140"/>
                      <a:pt x="1" y="313"/>
                    </a:cubicBezTo>
                    <a:cubicBezTo>
                      <a:pt x="1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30"/>
              <p:cNvSpPr/>
              <p:nvPr/>
            </p:nvSpPr>
            <p:spPr>
              <a:xfrm>
                <a:off x="6536550" y="42516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30"/>
              <p:cNvSpPr/>
              <p:nvPr/>
            </p:nvSpPr>
            <p:spPr>
              <a:xfrm>
                <a:off x="6536550" y="42316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30"/>
              <p:cNvSpPr/>
              <p:nvPr/>
            </p:nvSpPr>
            <p:spPr>
              <a:xfrm>
                <a:off x="653655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3" y="623"/>
                    </a:cubicBezTo>
                    <a:cubicBezTo>
                      <a:pt x="486" y="623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30"/>
              <p:cNvSpPr/>
              <p:nvPr/>
            </p:nvSpPr>
            <p:spPr>
              <a:xfrm>
                <a:off x="6559900" y="4211650"/>
                <a:ext cx="15625" cy="15600"/>
              </a:xfrm>
              <a:custGeom>
                <a:rect b="b" l="l" r="r" t="t"/>
                <a:pathLst>
                  <a:path extrusionOk="0" h="624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3"/>
                      <a:pt x="312" y="623"/>
                    </a:cubicBezTo>
                    <a:cubicBezTo>
                      <a:pt x="485" y="623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30"/>
              <p:cNvSpPr/>
              <p:nvPr/>
            </p:nvSpPr>
            <p:spPr>
              <a:xfrm>
                <a:off x="653655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30"/>
              <p:cNvSpPr/>
              <p:nvPr/>
            </p:nvSpPr>
            <p:spPr>
              <a:xfrm>
                <a:off x="6559900" y="41916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2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30"/>
              <p:cNvSpPr/>
              <p:nvPr/>
            </p:nvSpPr>
            <p:spPr>
              <a:xfrm>
                <a:off x="653655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30"/>
              <p:cNvSpPr/>
              <p:nvPr/>
            </p:nvSpPr>
            <p:spPr>
              <a:xfrm>
                <a:off x="6559900" y="417160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30"/>
              <p:cNvSpPr/>
              <p:nvPr/>
            </p:nvSpPr>
            <p:spPr>
              <a:xfrm>
                <a:off x="653655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30"/>
              <p:cNvSpPr/>
              <p:nvPr/>
            </p:nvSpPr>
            <p:spPr>
              <a:xfrm>
                <a:off x="6559900" y="415157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30"/>
              <p:cNvSpPr/>
              <p:nvPr/>
            </p:nvSpPr>
            <p:spPr>
              <a:xfrm>
                <a:off x="6580575" y="4151575"/>
                <a:ext cx="18250" cy="15675"/>
              </a:xfrm>
              <a:custGeom>
                <a:rect b="b" l="l" r="r" t="t"/>
                <a:pathLst>
                  <a:path extrusionOk="0" h="627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7"/>
                      <a:pt x="416" y="627"/>
                    </a:cubicBezTo>
                    <a:cubicBezTo>
                      <a:pt x="576" y="627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30"/>
              <p:cNvSpPr/>
              <p:nvPr/>
            </p:nvSpPr>
            <p:spPr>
              <a:xfrm>
                <a:off x="653655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30"/>
              <p:cNvSpPr/>
              <p:nvPr/>
            </p:nvSpPr>
            <p:spPr>
              <a:xfrm>
                <a:off x="6559900" y="413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30"/>
              <p:cNvSpPr/>
              <p:nvPr/>
            </p:nvSpPr>
            <p:spPr>
              <a:xfrm>
                <a:off x="6580575" y="413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30"/>
              <p:cNvSpPr/>
              <p:nvPr/>
            </p:nvSpPr>
            <p:spPr>
              <a:xfrm>
                <a:off x="653655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2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30"/>
              <p:cNvSpPr/>
              <p:nvPr/>
            </p:nvSpPr>
            <p:spPr>
              <a:xfrm>
                <a:off x="6559900" y="411157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2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2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30"/>
              <p:cNvSpPr/>
              <p:nvPr/>
            </p:nvSpPr>
            <p:spPr>
              <a:xfrm>
                <a:off x="6580575" y="4111575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4"/>
                    </a:cubicBezTo>
                    <a:cubicBezTo>
                      <a:pt x="261" y="597"/>
                      <a:pt x="339" y="626"/>
                      <a:pt x="416" y="626"/>
                    </a:cubicBezTo>
                    <a:cubicBezTo>
                      <a:pt x="576" y="626"/>
                      <a:pt x="730" y="501"/>
                      <a:pt x="730" y="312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30"/>
              <p:cNvSpPr/>
              <p:nvPr/>
            </p:nvSpPr>
            <p:spPr>
              <a:xfrm>
                <a:off x="653655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30"/>
              <p:cNvSpPr/>
              <p:nvPr/>
            </p:nvSpPr>
            <p:spPr>
              <a:xfrm>
                <a:off x="6559900" y="40915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30"/>
              <p:cNvSpPr/>
              <p:nvPr/>
            </p:nvSpPr>
            <p:spPr>
              <a:xfrm>
                <a:off x="6580575" y="4091550"/>
                <a:ext cx="18250" cy="15650"/>
              </a:xfrm>
              <a:custGeom>
                <a:rect b="b" l="l" r="r" t="t"/>
                <a:pathLst>
                  <a:path extrusionOk="0" h="626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4"/>
                    </a:cubicBezTo>
                    <a:cubicBezTo>
                      <a:pt x="261" y="598"/>
                      <a:pt x="339" y="626"/>
                      <a:pt x="416" y="626"/>
                    </a:cubicBezTo>
                    <a:cubicBezTo>
                      <a:pt x="576" y="626"/>
                      <a:pt x="730" y="502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30"/>
              <p:cNvSpPr/>
              <p:nvPr/>
            </p:nvSpPr>
            <p:spPr>
              <a:xfrm>
                <a:off x="653655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30"/>
              <p:cNvSpPr/>
              <p:nvPr/>
            </p:nvSpPr>
            <p:spPr>
              <a:xfrm>
                <a:off x="6559900" y="40715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5"/>
                      <a:pt x="140" y="625"/>
                      <a:pt x="312" y="625"/>
                    </a:cubicBezTo>
                    <a:cubicBezTo>
                      <a:pt x="485" y="625"/>
                      <a:pt x="625" y="485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30"/>
              <p:cNvSpPr/>
              <p:nvPr/>
            </p:nvSpPr>
            <p:spPr>
              <a:xfrm>
                <a:off x="6580575" y="4071550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0"/>
                    </a:moveTo>
                    <a:cubicBezTo>
                      <a:pt x="140" y="0"/>
                      <a:pt x="1" y="337"/>
                      <a:pt x="198" y="532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0"/>
                      <a:pt x="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30"/>
              <p:cNvSpPr/>
              <p:nvPr/>
            </p:nvSpPr>
            <p:spPr>
              <a:xfrm>
                <a:off x="653655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3" y="626"/>
                    </a:cubicBezTo>
                    <a:cubicBezTo>
                      <a:pt x="486" y="626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30"/>
              <p:cNvSpPr/>
              <p:nvPr/>
            </p:nvSpPr>
            <p:spPr>
              <a:xfrm>
                <a:off x="6559900" y="405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6"/>
                      <a:pt x="312" y="626"/>
                    </a:cubicBezTo>
                    <a:cubicBezTo>
                      <a:pt x="485" y="626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30"/>
              <p:cNvSpPr/>
              <p:nvPr/>
            </p:nvSpPr>
            <p:spPr>
              <a:xfrm>
                <a:off x="6580600" y="4051525"/>
                <a:ext cx="18225" cy="15650"/>
              </a:xfrm>
              <a:custGeom>
                <a:rect b="b" l="l" r="r" t="t"/>
                <a:pathLst>
                  <a:path extrusionOk="0" h="626" w="729">
                    <a:moveTo>
                      <a:pt x="419" y="1"/>
                    </a:moveTo>
                    <a:cubicBezTo>
                      <a:pt x="419" y="1"/>
                      <a:pt x="418" y="1"/>
                      <a:pt x="417" y="1"/>
                    </a:cubicBezTo>
                    <a:cubicBezTo>
                      <a:pt x="416" y="1"/>
                      <a:pt x="415" y="1"/>
                      <a:pt x="415" y="1"/>
                    </a:cubicBezTo>
                    <a:cubicBezTo>
                      <a:pt x="139" y="1"/>
                      <a:pt x="0" y="336"/>
                      <a:pt x="197" y="533"/>
                    </a:cubicBezTo>
                    <a:cubicBezTo>
                      <a:pt x="260" y="597"/>
                      <a:pt x="338" y="625"/>
                      <a:pt x="415" y="625"/>
                    </a:cubicBezTo>
                    <a:cubicBezTo>
                      <a:pt x="575" y="625"/>
                      <a:pt x="729" y="501"/>
                      <a:pt x="729" y="313"/>
                    </a:cubicBezTo>
                    <a:cubicBezTo>
                      <a:pt x="729" y="141"/>
                      <a:pt x="591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30"/>
              <p:cNvSpPr/>
              <p:nvPr/>
            </p:nvSpPr>
            <p:spPr>
              <a:xfrm>
                <a:off x="653655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30"/>
              <p:cNvSpPr/>
              <p:nvPr/>
            </p:nvSpPr>
            <p:spPr>
              <a:xfrm>
                <a:off x="6559900" y="4031525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6"/>
                      <a:pt x="140" y="625"/>
                      <a:pt x="312" y="625"/>
                    </a:cubicBezTo>
                    <a:cubicBezTo>
                      <a:pt x="485" y="625"/>
                      <a:pt x="625" y="486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30"/>
              <p:cNvSpPr/>
              <p:nvPr/>
            </p:nvSpPr>
            <p:spPr>
              <a:xfrm>
                <a:off x="6580575" y="4031525"/>
                <a:ext cx="18250" cy="15625"/>
              </a:xfrm>
              <a:custGeom>
                <a:rect b="b" l="l" r="r" t="t"/>
                <a:pathLst>
                  <a:path extrusionOk="0" h="625" w="730">
                    <a:moveTo>
                      <a:pt x="418" y="1"/>
                    </a:moveTo>
                    <a:cubicBezTo>
                      <a:pt x="140" y="1"/>
                      <a:pt x="1" y="337"/>
                      <a:pt x="198" y="533"/>
                    </a:cubicBezTo>
                    <a:cubicBezTo>
                      <a:pt x="261" y="596"/>
                      <a:pt x="339" y="625"/>
                      <a:pt x="416" y="625"/>
                    </a:cubicBezTo>
                    <a:cubicBezTo>
                      <a:pt x="576" y="625"/>
                      <a:pt x="730" y="500"/>
                      <a:pt x="730" y="313"/>
                    </a:cubicBezTo>
                    <a:cubicBezTo>
                      <a:pt x="730" y="140"/>
                      <a:pt x="591" y="1"/>
                      <a:pt x="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30"/>
              <p:cNvSpPr/>
              <p:nvPr/>
            </p:nvSpPr>
            <p:spPr>
              <a:xfrm>
                <a:off x="653655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30"/>
              <p:cNvSpPr/>
              <p:nvPr/>
            </p:nvSpPr>
            <p:spPr>
              <a:xfrm>
                <a:off x="6559900" y="4011525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2" y="0"/>
                    </a:moveTo>
                    <a:cubicBezTo>
                      <a:pt x="140" y="0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0"/>
                      <a:pt x="3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30"/>
              <p:cNvSpPr/>
              <p:nvPr/>
            </p:nvSpPr>
            <p:spPr>
              <a:xfrm>
                <a:off x="653655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30"/>
              <p:cNvSpPr/>
              <p:nvPr/>
            </p:nvSpPr>
            <p:spPr>
              <a:xfrm>
                <a:off x="6559900" y="399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30"/>
              <p:cNvSpPr/>
              <p:nvPr/>
            </p:nvSpPr>
            <p:spPr>
              <a:xfrm>
                <a:off x="653655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3" y="625"/>
                    </a:cubicBezTo>
                    <a:cubicBezTo>
                      <a:pt x="486" y="625"/>
                      <a:pt x="625" y="484"/>
                      <a:pt x="625" y="313"/>
                    </a:cubicBezTo>
                    <a:cubicBezTo>
                      <a:pt x="625" y="140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30"/>
              <p:cNvSpPr/>
              <p:nvPr/>
            </p:nvSpPr>
            <p:spPr>
              <a:xfrm>
                <a:off x="6559900" y="397150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2" y="1"/>
                    </a:moveTo>
                    <a:cubicBezTo>
                      <a:pt x="140" y="1"/>
                      <a:pt x="0" y="140"/>
                      <a:pt x="0" y="313"/>
                    </a:cubicBezTo>
                    <a:cubicBezTo>
                      <a:pt x="0" y="484"/>
                      <a:pt x="140" y="625"/>
                      <a:pt x="312" y="625"/>
                    </a:cubicBezTo>
                    <a:cubicBezTo>
                      <a:pt x="485" y="625"/>
                      <a:pt x="625" y="484"/>
                      <a:pt x="625" y="313"/>
                    </a:cubicBezTo>
                    <a:cubicBezTo>
                      <a:pt x="625" y="140"/>
                      <a:pt x="485" y="1"/>
                      <a:pt x="3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30"/>
              <p:cNvSpPr/>
              <p:nvPr/>
            </p:nvSpPr>
            <p:spPr>
              <a:xfrm>
                <a:off x="6536550" y="3951450"/>
                <a:ext cx="15625" cy="15650"/>
              </a:xfrm>
              <a:custGeom>
                <a:rect b="b" l="l" r="r" t="t"/>
                <a:pathLst>
                  <a:path extrusionOk="0" h="626" w="625">
                    <a:moveTo>
                      <a:pt x="313" y="1"/>
                    </a:moveTo>
                    <a:cubicBezTo>
                      <a:pt x="140" y="1"/>
                      <a:pt x="0" y="142"/>
                      <a:pt x="0" y="313"/>
                    </a:cubicBezTo>
                    <a:cubicBezTo>
                      <a:pt x="0" y="486"/>
                      <a:pt x="140" y="625"/>
                      <a:pt x="313" y="625"/>
                    </a:cubicBezTo>
                    <a:cubicBezTo>
                      <a:pt x="486" y="625"/>
                      <a:pt x="625" y="486"/>
                      <a:pt x="625" y="313"/>
                    </a:cubicBezTo>
                    <a:cubicBezTo>
                      <a:pt x="625" y="142"/>
                      <a:pt x="486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30"/>
              <p:cNvSpPr/>
              <p:nvPr/>
            </p:nvSpPr>
            <p:spPr>
              <a:xfrm>
                <a:off x="6536550" y="3931450"/>
                <a:ext cx="15625" cy="15625"/>
              </a:xfrm>
              <a:custGeom>
                <a:rect b="b" l="l" r="r" t="t"/>
                <a:pathLst>
                  <a:path extrusionOk="0" h="625" w="625">
                    <a:moveTo>
                      <a:pt x="313" y="0"/>
                    </a:moveTo>
                    <a:cubicBezTo>
                      <a:pt x="140" y="0"/>
                      <a:pt x="0" y="141"/>
                      <a:pt x="0" y="313"/>
                    </a:cubicBezTo>
                    <a:cubicBezTo>
                      <a:pt x="0" y="485"/>
                      <a:pt x="140" y="625"/>
                      <a:pt x="313" y="625"/>
                    </a:cubicBezTo>
                    <a:cubicBezTo>
                      <a:pt x="486" y="625"/>
                      <a:pt x="625" y="485"/>
                      <a:pt x="625" y="313"/>
                    </a:cubicBezTo>
                    <a:cubicBezTo>
                      <a:pt x="625" y="141"/>
                      <a:pt x="486" y="0"/>
                      <a:pt x="3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28" name="Google Shape;8928;p30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4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8" name="Google Shape;2548;p4"/>
          <p:cNvSpPr txBox="1"/>
          <p:nvPr>
            <p:ph idx="1" type="body"/>
          </p:nvPr>
        </p:nvSpPr>
        <p:spPr>
          <a:xfrm>
            <a:off x="1857200" y="1494775"/>
            <a:ext cx="5429700" cy="4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9" name="Google Shape;2549;p4"/>
          <p:cNvSpPr/>
          <p:nvPr/>
        </p:nvSpPr>
        <p:spPr>
          <a:xfrm>
            <a:off x="-152400" y="-75233"/>
            <a:ext cx="1712100" cy="69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4"/>
          <p:cNvSpPr/>
          <p:nvPr/>
        </p:nvSpPr>
        <p:spPr>
          <a:xfrm rot="10800000">
            <a:off x="-771901" y="5129456"/>
            <a:ext cx="1483905" cy="1728562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4"/>
          <p:cNvSpPr/>
          <p:nvPr/>
        </p:nvSpPr>
        <p:spPr>
          <a:xfrm rot="10800000">
            <a:off x="-820808" y="4546730"/>
            <a:ext cx="1483905" cy="1728562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4"/>
          <p:cNvSpPr/>
          <p:nvPr/>
        </p:nvSpPr>
        <p:spPr>
          <a:xfrm rot="10800000">
            <a:off x="-26720" y="4936082"/>
            <a:ext cx="362990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3" name="Google Shape;2553;p4"/>
          <p:cNvGrpSpPr/>
          <p:nvPr/>
        </p:nvGrpSpPr>
        <p:grpSpPr>
          <a:xfrm rot="10800000">
            <a:off x="715589" y="3782760"/>
            <a:ext cx="456857" cy="2149197"/>
            <a:chOff x="4769975" y="2151700"/>
            <a:chExt cx="149100" cy="874475"/>
          </a:xfrm>
        </p:grpSpPr>
        <p:sp>
          <p:nvSpPr>
            <p:cNvPr id="2554" name="Google Shape;2554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7" name="Google Shape;2587;p4"/>
          <p:cNvSpPr/>
          <p:nvPr/>
        </p:nvSpPr>
        <p:spPr>
          <a:xfrm rot="10800000">
            <a:off x="-1494165" y="1578732"/>
            <a:ext cx="2685972" cy="2743346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4"/>
          <p:cNvSpPr/>
          <p:nvPr/>
        </p:nvSpPr>
        <p:spPr>
          <a:xfrm rot="10800000">
            <a:off x="-1538607" y="1560546"/>
            <a:ext cx="2209224" cy="2806939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4"/>
          <p:cNvSpPr/>
          <p:nvPr/>
        </p:nvSpPr>
        <p:spPr>
          <a:xfrm rot="10800000">
            <a:off x="-1097656" y="1983696"/>
            <a:ext cx="1892976" cy="1933411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0" name="Google Shape;2590;p4"/>
          <p:cNvGrpSpPr/>
          <p:nvPr/>
        </p:nvGrpSpPr>
        <p:grpSpPr>
          <a:xfrm rot="10800000">
            <a:off x="-999188" y="2086112"/>
            <a:ext cx="1696061" cy="1728558"/>
            <a:chOff x="6378300" y="2596400"/>
            <a:chExt cx="754375" cy="752725"/>
          </a:xfrm>
        </p:grpSpPr>
        <p:sp>
          <p:nvSpPr>
            <p:cNvPr id="2591" name="Google Shape;2591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3" name="Google Shape;2773;p4"/>
          <p:cNvSpPr/>
          <p:nvPr/>
        </p:nvSpPr>
        <p:spPr>
          <a:xfrm rot="10800000">
            <a:off x="336272" y="1075069"/>
            <a:ext cx="139806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161170" y="-6"/>
            <a:ext cx="1696034" cy="173235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7584300" y="-75200"/>
            <a:ext cx="1712100" cy="693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939906" y="5693209"/>
            <a:ext cx="581218" cy="514169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7764789" y="5514878"/>
            <a:ext cx="1629054" cy="1458991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4"/>
          <p:cNvSpPr/>
          <p:nvPr/>
        </p:nvSpPr>
        <p:spPr>
          <a:xfrm>
            <a:off x="8615993" y="6046146"/>
            <a:ext cx="1629054" cy="1458991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4"/>
          <p:cNvSpPr/>
          <p:nvPr/>
        </p:nvSpPr>
        <p:spPr>
          <a:xfrm>
            <a:off x="7445389" y="1864674"/>
            <a:ext cx="1169421" cy="1034357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0" name="Google Shape;2780;p4"/>
          <p:cNvSpPr/>
          <p:nvPr/>
        </p:nvSpPr>
        <p:spPr>
          <a:xfrm>
            <a:off x="8649882" y="2900845"/>
            <a:ext cx="361649" cy="336643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1" name="Google Shape;2781;p4"/>
          <p:cNvGrpSpPr/>
          <p:nvPr/>
        </p:nvGrpSpPr>
        <p:grpSpPr>
          <a:xfrm>
            <a:off x="8594343" y="3924062"/>
            <a:ext cx="1331270" cy="1259064"/>
            <a:chOff x="2113525" y="2880575"/>
            <a:chExt cx="609500" cy="564375"/>
          </a:xfrm>
        </p:grpSpPr>
        <p:sp>
          <p:nvSpPr>
            <p:cNvPr id="2782" name="Google Shape;2782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6" name="Google Shape;2786;p4"/>
          <p:cNvGrpSpPr/>
          <p:nvPr/>
        </p:nvGrpSpPr>
        <p:grpSpPr>
          <a:xfrm>
            <a:off x="8002168" y="2376103"/>
            <a:ext cx="456857" cy="2736757"/>
            <a:chOff x="1037125" y="2236325"/>
            <a:chExt cx="149100" cy="874475"/>
          </a:xfrm>
        </p:grpSpPr>
        <p:sp>
          <p:nvSpPr>
            <p:cNvPr id="2787" name="Google Shape;2787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4"/>
          <p:cNvSpPr/>
          <p:nvPr/>
        </p:nvSpPr>
        <p:spPr>
          <a:xfrm>
            <a:off x="8061083" y="-624051"/>
            <a:ext cx="2468713" cy="2521490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4"/>
          <p:cNvSpPr/>
          <p:nvPr/>
        </p:nvSpPr>
        <p:spPr>
          <a:xfrm>
            <a:off x="8406199" y="-647137"/>
            <a:ext cx="2268785" cy="219207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5" name="Google Shape;2825;p4"/>
          <p:cNvGrpSpPr/>
          <p:nvPr/>
        </p:nvGrpSpPr>
        <p:grpSpPr>
          <a:xfrm>
            <a:off x="8452790" y="-170572"/>
            <a:ext cx="1614368" cy="1614506"/>
            <a:chOff x="236475" y="527300"/>
            <a:chExt cx="1124525" cy="1101075"/>
          </a:xfrm>
        </p:grpSpPr>
        <p:sp>
          <p:nvSpPr>
            <p:cNvPr id="2826" name="Google Shape;2826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377254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0" name="Google Shape;3560;p4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8929" name="Shape 8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0" name="Google Shape;8930;p31"/>
          <p:cNvSpPr txBox="1"/>
          <p:nvPr>
            <p:ph type="title"/>
          </p:nvPr>
        </p:nvSpPr>
        <p:spPr>
          <a:xfrm>
            <a:off x="4717975" y="2218675"/>
            <a:ext cx="3957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31" name="Google Shape;8931;p31"/>
          <p:cNvSpPr txBox="1"/>
          <p:nvPr>
            <p:ph idx="1" type="body"/>
          </p:nvPr>
        </p:nvSpPr>
        <p:spPr>
          <a:xfrm>
            <a:off x="4717975" y="3330675"/>
            <a:ext cx="3305700" cy="21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32" name="Google Shape;8932;p31"/>
          <p:cNvSpPr txBox="1"/>
          <p:nvPr>
            <p:ph idx="2"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33" name="Google Shape;8933;p31"/>
          <p:cNvSpPr/>
          <p:nvPr/>
        </p:nvSpPr>
        <p:spPr>
          <a:xfrm rot="10800000">
            <a:off x="-280942" y="4930661"/>
            <a:ext cx="1446473" cy="1728562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4" name="Google Shape;8934;p31"/>
          <p:cNvSpPr/>
          <p:nvPr/>
        </p:nvSpPr>
        <p:spPr>
          <a:xfrm rot="10800000">
            <a:off x="493108" y="5320015"/>
            <a:ext cx="353834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5" name="Google Shape;8935;p31"/>
          <p:cNvGrpSpPr/>
          <p:nvPr/>
        </p:nvGrpSpPr>
        <p:grpSpPr>
          <a:xfrm rot="10800000">
            <a:off x="8455298" y="4609293"/>
            <a:ext cx="349729" cy="2149197"/>
            <a:chOff x="4769975" y="2151700"/>
            <a:chExt cx="149100" cy="874475"/>
          </a:xfrm>
        </p:grpSpPr>
        <p:sp>
          <p:nvSpPr>
            <p:cNvPr id="8936" name="Google Shape;8936;p3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3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3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3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3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3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3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3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3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3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3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3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3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3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3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3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3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3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3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3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3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3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3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3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3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3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3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3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3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3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3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3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3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9" name="Google Shape;8969;p31"/>
          <p:cNvGrpSpPr/>
          <p:nvPr/>
        </p:nvGrpSpPr>
        <p:grpSpPr>
          <a:xfrm rot="10800000">
            <a:off x="-280760" y="2880104"/>
            <a:ext cx="1653288" cy="1728558"/>
            <a:chOff x="6378300" y="2596400"/>
            <a:chExt cx="754375" cy="752725"/>
          </a:xfrm>
        </p:grpSpPr>
        <p:sp>
          <p:nvSpPr>
            <p:cNvPr id="8970" name="Google Shape;8970;p3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3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3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3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3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3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3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3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3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3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3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3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3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3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3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3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3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3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3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3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3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3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3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3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3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3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3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3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3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3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3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3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3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3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3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3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3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3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3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3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3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3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3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3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3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3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3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3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3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3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3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3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3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3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3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3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3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3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3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3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3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3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3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3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3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3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3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3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3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3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3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3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3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3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3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3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3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3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3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3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3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3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3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3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3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3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3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3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3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3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3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3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3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3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3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3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3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3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3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3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3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3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3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3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3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3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3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3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3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3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3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3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3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3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3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3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3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3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3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3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3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3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3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3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3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3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3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3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3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3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3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3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3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3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3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3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3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3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3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3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3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3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3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3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3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3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3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3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3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3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3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3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3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3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3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3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3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3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3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3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2" name="Google Shape;9152;p31"/>
          <p:cNvSpPr/>
          <p:nvPr/>
        </p:nvSpPr>
        <p:spPr>
          <a:xfrm rot="10800000">
            <a:off x="883674" y="376574"/>
            <a:ext cx="136279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3" name="Google Shape;9153;p31"/>
          <p:cNvSpPr/>
          <p:nvPr/>
        </p:nvSpPr>
        <p:spPr>
          <a:xfrm>
            <a:off x="-156643" y="663301"/>
            <a:ext cx="1653340" cy="173235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4" name="Google Shape;9154;p31"/>
          <p:cNvSpPr/>
          <p:nvPr/>
        </p:nvSpPr>
        <p:spPr>
          <a:xfrm rot="10800000">
            <a:off x="8702537" y="1090915"/>
            <a:ext cx="353834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5" name="Google Shape;9155;p31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9156" name="Shape 9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7" name="Google Shape;9157;p32"/>
          <p:cNvSpPr txBox="1"/>
          <p:nvPr>
            <p:ph type="title"/>
          </p:nvPr>
        </p:nvSpPr>
        <p:spPr>
          <a:xfrm>
            <a:off x="2909328" y="3153600"/>
            <a:ext cx="36249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58" name="Google Shape;9158;p32"/>
          <p:cNvSpPr/>
          <p:nvPr/>
        </p:nvSpPr>
        <p:spPr>
          <a:xfrm>
            <a:off x="0" y="-75208"/>
            <a:ext cx="1712100" cy="6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9" name="Google Shape;9159;p32"/>
          <p:cNvSpPr/>
          <p:nvPr/>
        </p:nvSpPr>
        <p:spPr>
          <a:xfrm rot="10800000">
            <a:off x="-417952" y="5129445"/>
            <a:ext cx="1384990" cy="1728562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0" name="Google Shape;9160;p32"/>
          <p:cNvSpPr/>
          <p:nvPr/>
        </p:nvSpPr>
        <p:spPr>
          <a:xfrm rot="10800000">
            <a:off x="-463600" y="4546720"/>
            <a:ext cx="1384990" cy="1728562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1" name="Google Shape;9161;p32"/>
          <p:cNvSpPr/>
          <p:nvPr/>
        </p:nvSpPr>
        <p:spPr>
          <a:xfrm rot="10800000">
            <a:off x="277552" y="4936074"/>
            <a:ext cx="338794" cy="370805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62" name="Google Shape;9162;p32"/>
          <p:cNvGrpSpPr/>
          <p:nvPr/>
        </p:nvGrpSpPr>
        <p:grpSpPr>
          <a:xfrm rot="10800000">
            <a:off x="1131331" y="3917102"/>
            <a:ext cx="334864" cy="2149197"/>
            <a:chOff x="4769975" y="2151700"/>
            <a:chExt cx="149100" cy="874475"/>
          </a:xfrm>
        </p:grpSpPr>
        <p:sp>
          <p:nvSpPr>
            <p:cNvPr id="9163" name="Google Shape;9163;p3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3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3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3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3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3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3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3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3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3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3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3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3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3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3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3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3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3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3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3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3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3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6" name="Google Shape;9196;p32"/>
          <p:cNvSpPr/>
          <p:nvPr/>
        </p:nvSpPr>
        <p:spPr>
          <a:xfrm rot="10800000">
            <a:off x="-1092067" y="1578726"/>
            <a:ext cx="2506930" cy="2743346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7" name="Google Shape;9197;p32"/>
          <p:cNvSpPr/>
          <p:nvPr/>
        </p:nvSpPr>
        <p:spPr>
          <a:xfrm rot="10800000">
            <a:off x="-1133552" y="1560539"/>
            <a:ext cx="2061961" cy="2806939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8" name="Google Shape;9198;p32"/>
          <p:cNvSpPr/>
          <p:nvPr/>
        </p:nvSpPr>
        <p:spPr>
          <a:xfrm rot="10800000">
            <a:off x="-721992" y="1983690"/>
            <a:ext cx="1766793" cy="1933411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9" name="Google Shape;9199;p32"/>
          <p:cNvGrpSpPr/>
          <p:nvPr/>
        </p:nvGrpSpPr>
        <p:grpSpPr>
          <a:xfrm rot="10800000">
            <a:off x="-630443" y="2086097"/>
            <a:ext cx="1583056" cy="1728558"/>
            <a:chOff x="6378300" y="2596400"/>
            <a:chExt cx="754375" cy="752725"/>
          </a:xfrm>
        </p:grpSpPr>
        <p:sp>
          <p:nvSpPr>
            <p:cNvPr id="9200" name="Google Shape;9200;p3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3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3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3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3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3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3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3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3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3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3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3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3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3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3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3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3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3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3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3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3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82" name="Google Shape;9382;p32"/>
          <p:cNvSpPr/>
          <p:nvPr/>
        </p:nvSpPr>
        <p:spPr>
          <a:xfrm rot="10800000">
            <a:off x="616349" y="1075067"/>
            <a:ext cx="130487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3" name="Google Shape;9383;p32"/>
          <p:cNvSpPr/>
          <p:nvPr/>
        </p:nvSpPr>
        <p:spPr>
          <a:xfrm>
            <a:off x="452917" y="-6"/>
            <a:ext cx="1583039" cy="173235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4" name="Google Shape;9384;p32"/>
          <p:cNvSpPr/>
          <p:nvPr/>
        </p:nvSpPr>
        <p:spPr>
          <a:xfrm>
            <a:off x="7431908" y="-75201"/>
            <a:ext cx="2085900" cy="6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5" name="Google Shape;9385;p32"/>
          <p:cNvGrpSpPr/>
          <p:nvPr/>
        </p:nvGrpSpPr>
        <p:grpSpPr>
          <a:xfrm>
            <a:off x="7203302" y="-596324"/>
            <a:ext cx="3242872" cy="8152265"/>
            <a:chOff x="8135052" y="-596324"/>
            <a:chExt cx="3242872" cy="8152265"/>
          </a:xfrm>
        </p:grpSpPr>
        <p:sp>
          <p:nvSpPr>
            <p:cNvPr id="9386" name="Google Shape;9386;p32"/>
            <p:cNvSpPr/>
            <p:nvPr/>
          </p:nvSpPr>
          <p:spPr>
            <a:xfrm>
              <a:off x="8825210" y="5744013"/>
              <a:ext cx="542482" cy="514169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2"/>
            <p:cNvSpPr/>
            <p:nvPr/>
          </p:nvSpPr>
          <p:spPr>
            <a:xfrm>
              <a:off x="8661764" y="5565682"/>
              <a:ext cx="1520485" cy="1458991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2"/>
            <p:cNvSpPr/>
            <p:nvPr/>
          </p:nvSpPr>
          <p:spPr>
            <a:xfrm>
              <a:off x="9456236" y="6096949"/>
              <a:ext cx="1520485" cy="1458991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2"/>
            <p:cNvSpPr/>
            <p:nvPr/>
          </p:nvSpPr>
          <p:spPr>
            <a:xfrm>
              <a:off x="8135052" y="2067884"/>
              <a:ext cx="1091466" cy="1034357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2"/>
            <p:cNvSpPr/>
            <p:nvPr/>
          </p:nvSpPr>
          <p:spPr>
            <a:xfrm>
              <a:off x="9487866" y="2951653"/>
              <a:ext cx="337546" cy="336643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91" name="Google Shape;9391;p32"/>
            <p:cNvGrpSpPr/>
            <p:nvPr/>
          </p:nvGrpSpPr>
          <p:grpSpPr>
            <a:xfrm>
              <a:off x="9435976" y="3974878"/>
              <a:ext cx="1242527" cy="1259064"/>
              <a:chOff x="2113525" y="2880575"/>
              <a:chExt cx="609500" cy="564375"/>
            </a:xfrm>
          </p:grpSpPr>
          <p:sp>
            <p:nvSpPr>
              <p:cNvPr id="9392" name="Google Shape;9392;p32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32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32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32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96" name="Google Shape;9396;p32"/>
            <p:cNvGrpSpPr/>
            <p:nvPr/>
          </p:nvGrpSpPr>
          <p:grpSpPr>
            <a:xfrm>
              <a:off x="8883239" y="2426922"/>
              <a:ext cx="426396" cy="2736757"/>
              <a:chOff x="1037125" y="2236325"/>
              <a:chExt cx="149100" cy="874475"/>
            </a:xfrm>
          </p:grpSpPr>
          <p:sp>
            <p:nvSpPr>
              <p:cNvPr id="9397" name="Google Shape;9397;p32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32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32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32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32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32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32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32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32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32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32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32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32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32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32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32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32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32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32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32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32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32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32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32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32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32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32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32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32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32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32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32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32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32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32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32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33" name="Google Shape;9433;p32"/>
            <p:cNvSpPr/>
            <p:nvPr/>
          </p:nvSpPr>
          <p:spPr>
            <a:xfrm>
              <a:off x="8938310" y="-573238"/>
              <a:ext cx="2304095" cy="2521490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2"/>
            <p:cNvSpPr/>
            <p:nvPr/>
          </p:nvSpPr>
          <p:spPr>
            <a:xfrm>
              <a:off x="9260425" y="-596324"/>
              <a:ext cx="2117499" cy="219207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35" name="Google Shape;9435;p32"/>
            <p:cNvGrpSpPr/>
            <p:nvPr/>
          </p:nvGrpSpPr>
          <p:grpSpPr>
            <a:xfrm>
              <a:off x="9336994" y="-119733"/>
              <a:ext cx="1506751" cy="1614506"/>
              <a:chOff x="236475" y="527300"/>
              <a:chExt cx="1124525" cy="1101075"/>
            </a:xfrm>
          </p:grpSpPr>
          <p:sp>
            <p:nvSpPr>
              <p:cNvPr id="9436" name="Google Shape;9436;p32"/>
              <p:cNvSpPr/>
              <p:nvPr/>
            </p:nvSpPr>
            <p:spPr>
              <a:xfrm>
                <a:off x="4352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32"/>
              <p:cNvSpPr/>
              <p:nvPr/>
            </p:nvSpPr>
            <p:spPr>
              <a:xfrm>
                <a:off x="4750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32"/>
              <p:cNvSpPr/>
              <p:nvPr/>
            </p:nvSpPr>
            <p:spPr>
              <a:xfrm>
                <a:off x="5147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32"/>
              <p:cNvSpPr/>
              <p:nvPr/>
            </p:nvSpPr>
            <p:spPr>
              <a:xfrm>
                <a:off x="5545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32"/>
              <p:cNvSpPr/>
              <p:nvPr/>
            </p:nvSpPr>
            <p:spPr>
              <a:xfrm>
                <a:off x="594250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32"/>
              <p:cNvSpPr/>
              <p:nvPr/>
            </p:nvSpPr>
            <p:spPr>
              <a:xfrm>
                <a:off x="63402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32"/>
              <p:cNvSpPr/>
              <p:nvPr/>
            </p:nvSpPr>
            <p:spPr>
              <a:xfrm>
                <a:off x="673775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32"/>
              <p:cNvSpPr/>
              <p:nvPr/>
            </p:nvSpPr>
            <p:spPr>
              <a:xfrm>
                <a:off x="71352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32"/>
              <p:cNvSpPr/>
              <p:nvPr/>
            </p:nvSpPr>
            <p:spPr>
              <a:xfrm>
                <a:off x="753300" y="14822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32"/>
              <p:cNvSpPr/>
              <p:nvPr/>
            </p:nvSpPr>
            <p:spPr>
              <a:xfrm>
                <a:off x="793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32"/>
              <p:cNvSpPr/>
              <p:nvPr/>
            </p:nvSpPr>
            <p:spPr>
              <a:xfrm>
                <a:off x="832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32"/>
              <p:cNvSpPr/>
              <p:nvPr/>
            </p:nvSpPr>
            <p:spPr>
              <a:xfrm>
                <a:off x="8725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32"/>
              <p:cNvSpPr/>
              <p:nvPr/>
            </p:nvSpPr>
            <p:spPr>
              <a:xfrm>
                <a:off x="9123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32"/>
              <p:cNvSpPr/>
              <p:nvPr/>
            </p:nvSpPr>
            <p:spPr>
              <a:xfrm>
                <a:off x="95207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32"/>
              <p:cNvSpPr/>
              <p:nvPr/>
            </p:nvSpPr>
            <p:spPr>
              <a:xfrm>
                <a:off x="991825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32"/>
              <p:cNvSpPr/>
              <p:nvPr/>
            </p:nvSpPr>
            <p:spPr>
              <a:xfrm>
                <a:off x="1031575" y="14822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9" y="0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32"/>
              <p:cNvSpPr/>
              <p:nvPr/>
            </p:nvSpPr>
            <p:spPr>
              <a:xfrm>
                <a:off x="10713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32"/>
              <p:cNvSpPr/>
              <p:nvPr/>
            </p:nvSpPr>
            <p:spPr>
              <a:xfrm>
                <a:off x="111110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32"/>
              <p:cNvSpPr/>
              <p:nvPr/>
            </p:nvSpPr>
            <p:spPr>
              <a:xfrm>
                <a:off x="1150850" y="1482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32"/>
              <p:cNvSpPr/>
              <p:nvPr/>
            </p:nvSpPr>
            <p:spPr>
              <a:xfrm>
                <a:off x="3971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32"/>
              <p:cNvSpPr/>
              <p:nvPr/>
            </p:nvSpPr>
            <p:spPr>
              <a:xfrm>
                <a:off x="43525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32"/>
              <p:cNvSpPr/>
              <p:nvPr/>
            </p:nvSpPr>
            <p:spPr>
              <a:xfrm>
                <a:off x="475000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32"/>
              <p:cNvSpPr/>
              <p:nvPr/>
            </p:nvSpPr>
            <p:spPr>
              <a:xfrm>
                <a:off x="51642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32"/>
              <p:cNvSpPr/>
              <p:nvPr/>
            </p:nvSpPr>
            <p:spPr>
              <a:xfrm>
                <a:off x="5545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32"/>
              <p:cNvSpPr/>
              <p:nvPr/>
            </p:nvSpPr>
            <p:spPr>
              <a:xfrm>
                <a:off x="595925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32"/>
              <p:cNvSpPr/>
              <p:nvPr/>
            </p:nvSpPr>
            <p:spPr>
              <a:xfrm>
                <a:off x="63402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32"/>
              <p:cNvSpPr/>
              <p:nvPr/>
            </p:nvSpPr>
            <p:spPr>
              <a:xfrm>
                <a:off x="673775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32"/>
              <p:cNvSpPr/>
              <p:nvPr/>
            </p:nvSpPr>
            <p:spPr>
              <a:xfrm>
                <a:off x="4750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32"/>
              <p:cNvSpPr/>
              <p:nvPr/>
            </p:nvSpPr>
            <p:spPr>
              <a:xfrm>
                <a:off x="5147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32"/>
              <p:cNvSpPr/>
              <p:nvPr/>
            </p:nvSpPr>
            <p:spPr>
              <a:xfrm>
                <a:off x="5545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32"/>
              <p:cNvSpPr/>
              <p:nvPr/>
            </p:nvSpPr>
            <p:spPr>
              <a:xfrm>
                <a:off x="594250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32"/>
              <p:cNvSpPr/>
              <p:nvPr/>
            </p:nvSpPr>
            <p:spPr>
              <a:xfrm>
                <a:off x="63402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32"/>
              <p:cNvSpPr/>
              <p:nvPr/>
            </p:nvSpPr>
            <p:spPr>
              <a:xfrm>
                <a:off x="673775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32"/>
              <p:cNvSpPr/>
              <p:nvPr/>
            </p:nvSpPr>
            <p:spPr>
              <a:xfrm>
                <a:off x="71352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32"/>
              <p:cNvSpPr/>
              <p:nvPr/>
            </p:nvSpPr>
            <p:spPr>
              <a:xfrm>
                <a:off x="753300" y="15163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32"/>
              <p:cNvSpPr/>
              <p:nvPr/>
            </p:nvSpPr>
            <p:spPr>
              <a:xfrm>
                <a:off x="793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32"/>
              <p:cNvSpPr/>
              <p:nvPr/>
            </p:nvSpPr>
            <p:spPr>
              <a:xfrm>
                <a:off x="832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32"/>
              <p:cNvSpPr/>
              <p:nvPr/>
            </p:nvSpPr>
            <p:spPr>
              <a:xfrm>
                <a:off x="8725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32"/>
              <p:cNvSpPr/>
              <p:nvPr/>
            </p:nvSpPr>
            <p:spPr>
              <a:xfrm>
                <a:off x="9123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32"/>
              <p:cNvSpPr/>
              <p:nvPr/>
            </p:nvSpPr>
            <p:spPr>
              <a:xfrm>
                <a:off x="95207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32"/>
              <p:cNvSpPr/>
              <p:nvPr/>
            </p:nvSpPr>
            <p:spPr>
              <a:xfrm>
                <a:off x="991825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32"/>
              <p:cNvSpPr/>
              <p:nvPr/>
            </p:nvSpPr>
            <p:spPr>
              <a:xfrm>
                <a:off x="1031575" y="15163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32"/>
              <p:cNvSpPr/>
              <p:nvPr/>
            </p:nvSpPr>
            <p:spPr>
              <a:xfrm>
                <a:off x="107135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32"/>
              <p:cNvSpPr/>
              <p:nvPr/>
            </p:nvSpPr>
            <p:spPr>
              <a:xfrm>
                <a:off x="1111100" y="15163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32"/>
              <p:cNvSpPr/>
              <p:nvPr/>
            </p:nvSpPr>
            <p:spPr>
              <a:xfrm>
                <a:off x="7152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32"/>
              <p:cNvSpPr/>
              <p:nvPr/>
            </p:nvSpPr>
            <p:spPr>
              <a:xfrm>
                <a:off x="753300" y="14481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32"/>
              <p:cNvSpPr/>
              <p:nvPr/>
            </p:nvSpPr>
            <p:spPr>
              <a:xfrm>
                <a:off x="794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32"/>
              <p:cNvSpPr/>
              <p:nvPr/>
            </p:nvSpPr>
            <p:spPr>
              <a:xfrm>
                <a:off x="83282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32"/>
              <p:cNvSpPr/>
              <p:nvPr/>
            </p:nvSpPr>
            <p:spPr>
              <a:xfrm>
                <a:off x="872575" y="14481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5" name="Google Shape;9485;p32"/>
              <p:cNvSpPr/>
              <p:nvPr/>
            </p:nvSpPr>
            <p:spPr>
              <a:xfrm>
                <a:off x="9139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6" name="Google Shape;9486;p32"/>
              <p:cNvSpPr/>
              <p:nvPr/>
            </p:nvSpPr>
            <p:spPr>
              <a:xfrm>
                <a:off x="95370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32"/>
              <p:cNvSpPr/>
              <p:nvPr/>
            </p:nvSpPr>
            <p:spPr>
              <a:xfrm>
                <a:off x="993450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32"/>
              <p:cNvSpPr/>
              <p:nvPr/>
            </p:nvSpPr>
            <p:spPr>
              <a:xfrm>
                <a:off x="10332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32"/>
              <p:cNvSpPr/>
              <p:nvPr/>
            </p:nvSpPr>
            <p:spPr>
              <a:xfrm>
                <a:off x="107297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32"/>
              <p:cNvSpPr/>
              <p:nvPr/>
            </p:nvSpPr>
            <p:spPr>
              <a:xfrm>
                <a:off x="1112725" y="1448100"/>
                <a:ext cx="9725" cy="9750"/>
              </a:xfrm>
              <a:custGeom>
                <a:rect b="b" l="l" r="r" t="t"/>
                <a:pathLst>
                  <a:path extrusionOk="0" h="390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32"/>
              <p:cNvSpPr/>
              <p:nvPr/>
            </p:nvSpPr>
            <p:spPr>
              <a:xfrm>
                <a:off x="1152500" y="1448100"/>
                <a:ext cx="9700" cy="9750"/>
              </a:xfrm>
              <a:custGeom>
                <a:rect b="b" l="l" r="r" t="t"/>
                <a:pathLst>
                  <a:path extrusionOk="0" h="390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32"/>
              <p:cNvSpPr/>
              <p:nvPr/>
            </p:nvSpPr>
            <p:spPr>
              <a:xfrm>
                <a:off x="1192275" y="1448100"/>
                <a:ext cx="9675" cy="9750"/>
              </a:xfrm>
              <a:custGeom>
                <a:rect b="b" l="l" r="r" t="t"/>
                <a:pathLst>
                  <a:path extrusionOk="0" h="390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32"/>
              <p:cNvSpPr/>
              <p:nvPr/>
            </p:nvSpPr>
            <p:spPr>
              <a:xfrm>
                <a:off x="355750" y="14140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32"/>
              <p:cNvSpPr/>
              <p:nvPr/>
            </p:nvSpPr>
            <p:spPr>
              <a:xfrm>
                <a:off x="3971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32"/>
              <p:cNvSpPr/>
              <p:nvPr/>
            </p:nvSpPr>
            <p:spPr>
              <a:xfrm>
                <a:off x="43525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32"/>
              <p:cNvSpPr/>
              <p:nvPr/>
            </p:nvSpPr>
            <p:spPr>
              <a:xfrm>
                <a:off x="475000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32"/>
              <p:cNvSpPr/>
              <p:nvPr/>
            </p:nvSpPr>
            <p:spPr>
              <a:xfrm>
                <a:off x="5164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32"/>
              <p:cNvSpPr/>
              <p:nvPr/>
            </p:nvSpPr>
            <p:spPr>
              <a:xfrm>
                <a:off x="5545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32"/>
              <p:cNvSpPr/>
              <p:nvPr/>
            </p:nvSpPr>
            <p:spPr>
              <a:xfrm>
                <a:off x="595925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32"/>
              <p:cNvSpPr/>
              <p:nvPr/>
            </p:nvSpPr>
            <p:spPr>
              <a:xfrm>
                <a:off x="63402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32"/>
              <p:cNvSpPr/>
              <p:nvPr/>
            </p:nvSpPr>
            <p:spPr>
              <a:xfrm>
                <a:off x="673775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32"/>
              <p:cNvSpPr/>
              <p:nvPr/>
            </p:nvSpPr>
            <p:spPr>
              <a:xfrm>
                <a:off x="7152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32"/>
              <p:cNvSpPr/>
              <p:nvPr/>
            </p:nvSpPr>
            <p:spPr>
              <a:xfrm>
                <a:off x="753300" y="14140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32"/>
              <p:cNvSpPr/>
              <p:nvPr/>
            </p:nvSpPr>
            <p:spPr>
              <a:xfrm>
                <a:off x="794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32"/>
              <p:cNvSpPr/>
              <p:nvPr/>
            </p:nvSpPr>
            <p:spPr>
              <a:xfrm>
                <a:off x="83282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32"/>
              <p:cNvSpPr/>
              <p:nvPr/>
            </p:nvSpPr>
            <p:spPr>
              <a:xfrm>
                <a:off x="872575" y="14140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32"/>
              <p:cNvSpPr/>
              <p:nvPr/>
            </p:nvSpPr>
            <p:spPr>
              <a:xfrm>
                <a:off x="9139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32"/>
              <p:cNvSpPr/>
              <p:nvPr/>
            </p:nvSpPr>
            <p:spPr>
              <a:xfrm>
                <a:off x="95370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32"/>
              <p:cNvSpPr/>
              <p:nvPr/>
            </p:nvSpPr>
            <p:spPr>
              <a:xfrm>
                <a:off x="993450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32"/>
              <p:cNvSpPr/>
              <p:nvPr/>
            </p:nvSpPr>
            <p:spPr>
              <a:xfrm>
                <a:off x="10332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32"/>
              <p:cNvSpPr/>
              <p:nvPr/>
            </p:nvSpPr>
            <p:spPr>
              <a:xfrm>
                <a:off x="107297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32"/>
              <p:cNvSpPr/>
              <p:nvPr/>
            </p:nvSpPr>
            <p:spPr>
              <a:xfrm>
                <a:off x="1112725" y="14140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32"/>
              <p:cNvSpPr/>
              <p:nvPr/>
            </p:nvSpPr>
            <p:spPr>
              <a:xfrm>
                <a:off x="1152500" y="14140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32"/>
              <p:cNvSpPr/>
              <p:nvPr/>
            </p:nvSpPr>
            <p:spPr>
              <a:xfrm>
                <a:off x="119227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32"/>
              <p:cNvSpPr/>
              <p:nvPr/>
            </p:nvSpPr>
            <p:spPr>
              <a:xfrm>
                <a:off x="1232025" y="14140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32"/>
              <p:cNvSpPr/>
              <p:nvPr/>
            </p:nvSpPr>
            <p:spPr>
              <a:xfrm>
                <a:off x="35575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32"/>
              <p:cNvSpPr/>
              <p:nvPr/>
            </p:nvSpPr>
            <p:spPr>
              <a:xfrm>
                <a:off x="3971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32"/>
              <p:cNvSpPr/>
              <p:nvPr/>
            </p:nvSpPr>
            <p:spPr>
              <a:xfrm>
                <a:off x="435250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32"/>
              <p:cNvSpPr/>
              <p:nvPr/>
            </p:nvSpPr>
            <p:spPr>
              <a:xfrm>
                <a:off x="475000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32"/>
              <p:cNvSpPr/>
              <p:nvPr/>
            </p:nvSpPr>
            <p:spPr>
              <a:xfrm>
                <a:off x="5164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32"/>
              <p:cNvSpPr/>
              <p:nvPr/>
            </p:nvSpPr>
            <p:spPr>
              <a:xfrm>
                <a:off x="554500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32"/>
              <p:cNvSpPr/>
              <p:nvPr/>
            </p:nvSpPr>
            <p:spPr>
              <a:xfrm>
                <a:off x="595925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32"/>
              <p:cNvSpPr/>
              <p:nvPr/>
            </p:nvSpPr>
            <p:spPr>
              <a:xfrm>
                <a:off x="634025" y="13799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32"/>
              <p:cNvSpPr/>
              <p:nvPr/>
            </p:nvSpPr>
            <p:spPr>
              <a:xfrm>
                <a:off x="673775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32"/>
              <p:cNvSpPr/>
              <p:nvPr/>
            </p:nvSpPr>
            <p:spPr>
              <a:xfrm>
                <a:off x="7152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32"/>
              <p:cNvSpPr/>
              <p:nvPr/>
            </p:nvSpPr>
            <p:spPr>
              <a:xfrm>
                <a:off x="753300" y="13799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32"/>
              <p:cNvSpPr/>
              <p:nvPr/>
            </p:nvSpPr>
            <p:spPr>
              <a:xfrm>
                <a:off x="794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32"/>
              <p:cNvSpPr/>
              <p:nvPr/>
            </p:nvSpPr>
            <p:spPr>
              <a:xfrm>
                <a:off x="832825" y="13799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32"/>
              <p:cNvSpPr/>
              <p:nvPr/>
            </p:nvSpPr>
            <p:spPr>
              <a:xfrm>
                <a:off x="872575" y="13799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32"/>
              <p:cNvSpPr/>
              <p:nvPr/>
            </p:nvSpPr>
            <p:spPr>
              <a:xfrm>
                <a:off x="9139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32"/>
              <p:cNvSpPr/>
              <p:nvPr/>
            </p:nvSpPr>
            <p:spPr>
              <a:xfrm>
                <a:off x="95370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32"/>
              <p:cNvSpPr/>
              <p:nvPr/>
            </p:nvSpPr>
            <p:spPr>
              <a:xfrm>
                <a:off x="993450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32"/>
              <p:cNvSpPr/>
              <p:nvPr/>
            </p:nvSpPr>
            <p:spPr>
              <a:xfrm>
                <a:off x="10332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32"/>
              <p:cNvSpPr/>
              <p:nvPr/>
            </p:nvSpPr>
            <p:spPr>
              <a:xfrm>
                <a:off x="107297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32"/>
              <p:cNvSpPr/>
              <p:nvPr/>
            </p:nvSpPr>
            <p:spPr>
              <a:xfrm>
                <a:off x="1112725" y="13799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32"/>
              <p:cNvSpPr/>
              <p:nvPr/>
            </p:nvSpPr>
            <p:spPr>
              <a:xfrm>
                <a:off x="1152500" y="13799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32"/>
              <p:cNvSpPr/>
              <p:nvPr/>
            </p:nvSpPr>
            <p:spPr>
              <a:xfrm>
                <a:off x="119227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32"/>
              <p:cNvSpPr/>
              <p:nvPr/>
            </p:nvSpPr>
            <p:spPr>
              <a:xfrm>
                <a:off x="1232025" y="13799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32"/>
              <p:cNvSpPr/>
              <p:nvPr/>
            </p:nvSpPr>
            <p:spPr>
              <a:xfrm>
                <a:off x="3176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32"/>
              <p:cNvSpPr/>
              <p:nvPr/>
            </p:nvSpPr>
            <p:spPr>
              <a:xfrm>
                <a:off x="3557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32"/>
              <p:cNvSpPr/>
              <p:nvPr/>
            </p:nvSpPr>
            <p:spPr>
              <a:xfrm>
                <a:off x="3971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32"/>
              <p:cNvSpPr/>
              <p:nvPr/>
            </p:nvSpPr>
            <p:spPr>
              <a:xfrm>
                <a:off x="43525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32"/>
              <p:cNvSpPr/>
              <p:nvPr/>
            </p:nvSpPr>
            <p:spPr>
              <a:xfrm>
                <a:off x="475000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32"/>
              <p:cNvSpPr/>
              <p:nvPr/>
            </p:nvSpPr>
            <p:spPr>
              <a:xfrm>
                <a:off x="5164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32"/>
              <p:cNvSpPr/>
              <p:nvPr/>
            </p:nvSpPr>
            <p:spPr>
              <a:xfrm>
                <a:off x="5545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32"/>
              <p:cNvSpPr/>
              <p:nvPr/>
            </p:nvSpPr>
            <p:spPr>
              <a:xfrm>
                <a:off x="595925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32"/>
              <p:cNvSpPr/>
              <p:nvPr/>
            </p:nvSpPr>
            <p:spPr>
              <a:xfrm>
                <a:off x="63402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32"/>
              <p:cNvSpPr/>
              <p:nvPr/>
            </p:nvSpPr>
            <p:spPr>
              <a:xfrm>
                <a:off x="673775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32"/>
              <p:cNvSpPr/>
              <p:nvPr/>
            </p:nvSpPr>
            <p:spPr>
              <a:xfrm>
                <a:off x="7152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32"/>
              <p:cNvSpPr/>
              <p:nvPr/>
            </p:nvSpPr>
            <p:spPr>
              <a:xfrm>
                <a:off x="753300" y="1345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32"/>
              <p:cNvSpPr/>
              <p:nvPr/>
            </p:nvSpPr>
            <p:spPr>
              <a:xfrm>
                <a:off x="794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32"/>
              <p:cNvSpPr/>
              <p:nvPr/>
            </p:nvSpPr>
            <p:spPr>
              <a:xfrm>
                <a:off x="83282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32"/>
              <p:cNvSpPr/>
              <p:nvPr/>
            </p:nvSpPr>
            <p:spPr>
              <a:xfrm>
                <a:off x="872575" y="1345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1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32"/>
              <p:cNvSpPr/>
              <p:nvPr/>
            </p:nvSpPr>
            <p:spPr>
              <a:xfrm>
                <a:off x="9139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32"/>
              <p:cNvSpPr/>
              <p:nvPr/>
            </p:nvSpPr>
            <p:spPr>
              <a:xfrm>
                <a:off x="95370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32"/>
              <p:cNvSpPr/>
              <p:nvPr/>
            </p:nvSpPr>
            <p:spPr>
              <a:xfrm>
                <a:off x="993450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32"/>
              <p:cNvSpPr/>
              <p:nvPr/>
            </p:nvSpPr>
            <p:spPr>
              <a:xfrm>
                <a:off x="10332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32"/>
              <p:cNvSpPr/>
              <p:nvPr/>
            </p:nvSpPr>
            <p:spPr>
              <a:xfrm>
                <a:off x="10729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32"/>
              <p:cNvSpPr/>
              <p:nvPr/>
            </p:nvSpPr>
            <p:spPr>
              <a:xfrm>
                <a:off x="111272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32"/>
              <p:cNvSpPr/>
              <p:nvPr/>
            </p:nvSpPr>
            <p:spPr>
              <a:xfrm>
                <a:off x="1152500" y="134580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32"/>
              <p:cNvSpPr/>
              <p:nvPr/>
            </p:nvSpPr>
            <p:spPr>
              <a:xfrm>
                <a:off x="119227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32"/>
              <p:cNvSpPr/>
              <p:nvPr/>
            </p:nvSpPr>
            <p:spPr>
              <a:xfrm>
                <a:off x="1232025" y="134580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32"/>
              <p:cNvSpPr/>
              <p:nvPr/>
            </p:nvSpPr>
            <p:spPr>
              <a:xfrm>
                <a:off x="3176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32"/>
              <p:cNvSpPr/>
              <p:nvPr/>
            </p:nvSpPr>
            <p:spPr>
              <a:xfrm>
                <a:off x="3557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32"/>
              <p:cNvSpPr/>
              <p:nvPr/>
            </p:nvSpPr>
            <p:spPr>
              <a:xfrm>
                <a:off x="3971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3"/>
                      <a:pt x="88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32"/>
              <p:cNvSpPr/>
              <p:nvPr/>
            </p:nvSpPr>
            <p:spPr>
              <a:xfrm>
                <a:off x="43525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32"/>
              <p:cNvSpPr/>
              <p:nvPr/>
            </p:nvSpPr>
            <p:spPr>
              <a:xfrm>
                <a:off x="475000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32"/>
              <p:cNvSpPr/>
              <p:nvPr/>
            </p:nvSpPr>
            <p:spPr>
              <a:xfrm>
                <a:off x="5164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32"/>
              <p:cNvSpPr/>
              <p:nvPr/>
            </p:nvSpPr>
            <p:spPr>
              <a:xfrm>
                <a:off x="5545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32"/>
              <p:cNvSpPr/>
              <p:nvPr/>
            </p:nvSpPr>
            <p:spPr>
              <a:xfrm>
                <a:off x="595925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7" y="303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32"/>
              <p:cNvSpPr/>
              <p:nvPr/>
            </p:nvSpPr>
            <p:spPr>
              <a:xfrm>
                <a:off x="63402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32"/>
              <p:cNvSpPr/>
              <p:nvPr/>
            </p:nvSpPr>
            <p:spPr>
              <a:xfrm>
                <a:off x="673775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5"/>
                    </a:cubicBezTo>
                    <a:cubicBezTo>
                      <a:pt x="453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32"/>
              <p:cNvSpPr/>
              <p:nvPr/>
            </p:nvSpPr>
            <p:spPr>
              <a:xfrm>
                <a:off x="7152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32"/>
              <p:cNvSpPr/>
              <p:nvPr/>
            </p:nvSpPr>
            <p:spPr>
              <a:xfrm>
                <a:off x="753300" y="13116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32"/>
              <p:cNvSpPr/>
              <p:nvPr/>
            </p:nvSpPr>
            <p:spPr>
              <a:xfrm>
                <a:off x="794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32"/>
              <p:cNvSpPr/>
              <p:nvPr/>
            </p:nvSpPr>
            <p:spPr>
              <a:xfrm>
                <a:off x="83282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5"/>
                    </a:cubicBezTo>
                    <a:cubicBezTo>
                      <a:pt x="453" y="89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32"/>
              <p:cNvSpPr/>
              <p:nvPr/>
            </p:nvSpPr>
            <p:spPr>
              <a:xfrm>
                <a:off x="872575" y="13116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32"/>
              <p:cNvSpPr/>
              <p:nvPr/>
            </p:nvSpPr>
            <p:spPr>
              <a:xfrm>
                <a:off x="9139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32"/>
              <p:cNvSpPr/>
              <p:nvPr/>
            </p:nvSpPr>
            <p:spPr>
              <a:xfrm>
                <a:off x="95370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2" y="389"/>
                      <a:pt x="389" y="303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32"/>
              <p:cNvSpPr/>
              <p:nvPr/>
            </p:nvSpPr>
            <p:spPr>
              <a:xfrm>
                <a:off x="993450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3"/>
                      <a:pt x="89" y="389"/>
                      <a:pt x="195" y="389"/>
                    </a:cubicBezTo>
                    <a:cubicBezTo>
                      <a:pt x="303" y="389"/>
                      <a:pt x="389" y="303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32"/>
              <p:cNvSpPr/>
              <p:nvPr/>
            </p:nvSpPr>
            <p:spPr>
              <a:xfrm>
                <a:off x="10332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32"/>
              <p:cNvSpPr/>
              <p:nvPr/>
            </p:nvSpPr>
            <p:spPr>
              <a:xfrm>
                <a:off x="10729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32"/>
              <p:cNvSpPr/>
              <p:nvPr/>
            </p:nvSpPr>
            <p:spPr>
              <a:xfrm>
                <a:off x="111272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3"/>
                      <a:pt x="88" y="389"/>
                      <a:pt x="194" y="389"/>
                    </a:cubicBezTo>
                    <a:cubicBezTo>
                      <a:pt x="302" y="389"/>
                      <a:pt x="388" y="303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32"/>
              <p:cNvSpPr/>
              <p:nvPr/>
            </p:nvSpPr>
            <p:spPr>
              <a:xfrm>
                <a:off x="1152500" y="13116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3"/>
                      <a:pt x="87" y="389"/>
                      <a:pt x="193" y="389"/>
                    </a:cubicBezTo>
                    <a:cubicBezTo>
                      <a:pt x="301" y="389"/>
                      <a:pt x="388" y="303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32"/>
              <p:cNvSpPr/>
              <p:nvPr/>
            </p:nvSpPr>
            <p:spPr>
              <a:xfrm>
                <a:off x="119227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3"/>
                      <a:pt x="86" y="389"/>
                      <a:pt x="193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32"/>
              <p:cNvSpPr/>
              <p:nvPr/>
            </p:nvSpPr>
            <p:spPr>
              <a:xfrm>
                <a:off x="1232025" y="13116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7" y="303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32"/>
              <p:cNvSpPr/>
              <p:nvPr/>
            </p:nvSpPr>
            <p:spPr>
              <a:xfrm>
                <a:off x="276225" y="12775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9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32"/>
              <p:cNvSpPr/>
              <p:nvPr/>
            </p:nvSpPr>
            <p:spPr>
              <a:xfrm>
                <a:off x="3176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32"/>
              <p:cNvSpPr/>
              <p:nvPr/>
            </p:nvSpPr>
            <p:spPr>
              <a:xfrm>
                <a:off x="3557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32"/>
              <p:cNvSpPr/>
              <p:nvPr/>
            </p:nvSpPr>
            <p:spPr>
              <a:xfrm>
                <a:off x="3971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32"/>
              <p:cNvSpPr/>
              <p:nvPr/>
            </p:nvSpPr>
            <p:spPr>
              <a:xfrm>
                <a:off x="43525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32"/>
              <p:cNvSpPr/>
              <p:nvPr/>
            </p:nvSpPr>
            <p:spPr>
              <a:xfrm>
                <a:off x="475000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32"/>
              <p:cNvSpPr/>
              <p:nvPr/>
            </p:nvSpPr>
            <p:spPr>
              <a:xfrm>
                <a:off x="5164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32"/>
              <p:cNvSpPr/>
              <p:nvPr/>
            </p:nvSpPr>
            <p:spPr>
              <a:xfrm>
                <a:off x="5545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3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32"/>
              <p:cNvSpPr/>
              <p:nvPr/>
            </p:nvSpPr>
            <p:spPr>
              <a:xfrm>
                <a:off x="5959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32"/>
              <p:cNvSpPr/>
              <p:nvPr/>
            </p:nvSpPr>
            <p:spPr>
              <a:xfrm>
                <a:off x="63402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32"/>
              <p:cNvSpPr/>
              <p:nvPr/>
            </p:nvSpPr>
            <p:spPr>
              <a:xfrm>
                <a:off x="673775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3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9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32"/>
              <p:cNvSpPr/>
              <p:nvPr/>
            </p:nvSpPr>
            <p:spPr>
              <a:xfrm>
                <a:off x="7152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32"/>
              <p:cNvSpPr/>
              <p:nvPr/>
            </p:nvSpPr>
            <p:spPr>
              <a:xfrm>
                <a:off x="753300" y="12775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32"/>
              <p:cNvSpPr/>
              <p:nvPr/>
            </p:nvSpPr>
            <p:spPr>
              <a:xfrm>
                <a:off x="794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32"/>
              <p:cNvSpPr/>
              <p:nvPr/>
            </p:nvSpPr>
            <p:spPr>
              <a:xfrm>
                <a:off x="83282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32"/>
              <p:cNvSpPr/>
              <p:nvPr/>
            </p:nvSpPr>
            <p:spPr>
              <a:xfrm>
                <a:off x="872575" y="12775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1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9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32"/>
              <p:cNvSpPr/>
              <p:nvPr/>
            </p:nvSpPr>
            <p:spPr>
              <a:xfrm>
                <a:off x="9139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32"/>
              <p:cNvSpPr/>
              <p:nvPr/>
            </p:nvSpPr>
            <p:spPr>
              <a:xfrm>
                <a:off x="95370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32"/>
              <p:cNvSpPr/>
              <p:nvPr/>
            </p:nvSpPr>
            <p:spPr>
              <a:xfrm>
                <a:off x="993450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32"/>
              <p:cNvSpPr/>
              <p:nvPr/>
            </p:nvSpPr>
            <p:spPr>
              <a:xfrm>
                <a:off x="10332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32"/>
              <p:cNvSpPr/>
              <p:nvPr/>
            </p:nvSpPr>
            <p:spPr>
              <a:xfrm>
                <a:off x="10729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32"/>
              <p:cNvSpPr/>
              <p:nvPr/>
            </p:nvSpPr>
            <p:spPr>
              <a:xfrm>
                <a:off x="111272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9" name="Google Shape;9609;p32"/>
              <p:cNvSpPr/>
              <p:nvPr/>
            </p:nvSpPr>
            <p:spPr>
              <a:xfrm>
                <a:off x="1152500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0" name="Google Shape;9610;p32"/>
              <p:cNvSpPr/>
              <p:nvPr/>
            </p:nvSpPr>
            <p:spPr>
              <a:xfrm>
                <a:off x="119227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32"/>
              <p:cNvSpPr/>
              <p:nvPr/>
            </p:nvSpPr>
            <p:spPr>
              <a:xfrm>
                <a:off x="1232025" y="12775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2" name="Google Shape;9612;p32"/>
              <p:cNvSpPr/>
              <p:nvPr/>
            </p:nvSpPr>
            <p:spPr>
              <a:xfrm>
                <a:off x="276225" y="1243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3" name="Google Shape;9613;p32"/>
              <p:cNvSpPr/>
              <p:nvPr/>
            </p:nvSpPr>
            <p:spPr>
              <a:xfrm>
                <a:off x="3176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32"/>
              <p:cNvSpPr/>
              <p:nvPr/>
            </p:nvSpPr>
            <p:spPr>
              <a:xfrm>
                <a:off x="355750" y="1243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5" name="Google Shape;9615;p32"/>
              <p:cNvSpPr/>
              <p:nvPr/>
            </p:nvSpPr>
            <p:spPr>
              <a:xfrm>
                <a:off x="3971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6" name="Google Shape;9616;p32"/>
              <p:cNvSpPr/>
              <p:nvPr/>
            </p:nvSpPr>
            <p:spPr>
              <a:xfrm>
                <a:off x="43525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32"/>
              <p:cNvSpPr/>
              <p:nvPr/>
            </p:nvSpPr>
            <p:spPr>
              <a:xfrm>
                <a:off x="475000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8" name="Google Shape;9618;p32"/>
              <p:cNvSpPr/>
              <p:nvPr/>
            </p:nvSpPr>
            <p:spPr>
              <a:xfrm>
                <a:off x="5164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9" name="Google Shape;9619;p32"/>
              <p:cNvSpPr/>
              <p:nvPr/>
            </p:nvSpPr>
            <p:spPr>
              <a:xfrm>
                <a:off x="5545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2"/>
                    </a:cubicBezTo>
                    <a:cubicBezTo>
                      <a:pt x="163" y="372"/>
                      <a:pt x="212" y="390"/>
                      <a:pt x="259" y="390"/>
                    </a:cubicBezTo>
                    <a:cubicBezTo>
                      <a:pt x="359" y="390"/>
                      <a:pt x="454" y="312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32"/>
              <p:cNvSpPr/>
              <p:nvPr/>
            </p:nvSpPr>
            <p:spPr>
              <a:xfrm>
                <a:off x="5959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32"/>
              <p:cNvSpPr/>
              <p:nvPr/>
            </p:nvSpPr>
            <p:spPr>
              <a:xfrm>
                <a:off x="63402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2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32"/>
              <p:cNvSpPr/>
              <p:nvPr/>
            </p:nvSpPr>
            <p:spPr>
              <a:xfrm>
                <a:off x="673775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2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9" y="390"/>
                      <a:pt x="455" y="312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32"/>
              <p:cNvSpPr/>
              <p:nvPr/>
            </p:nvSpPr>
            <p:spPr>
              <a:xfrm>
                <a:off x="7152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32"/>
              <p:cNvSpPr/>
              <p:nvPr/>
            </p:nvSpPr>
            <p:spPr>
              <a:xfrm>
                <a:off x="753300" y="12434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2"/>
                    </a:cubicBezTo>
                    <a:cubicBezTo>
                      <a:pt x="162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32"/>
              <p:cNvSpPr/>
              <p:nvPr/>
            </p:nvSpPr>
            <p:spPr>
              <a:xfrm>
                <a:off x="794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32"/>
              <p:cNvSpPr/>
              <p:nvPr/>
            </p:nvSpPr>
            <p:spPr>
              <a:xfrm>
                <a:off x="83282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7" y="390"/>
                      <a:pt x="453" y="312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32"/>
              <p:cNvSpPr/>
              <p:nvPr/>
            </p:nvSpPr>
            <p:spPr>
              <a:xfrm>
                <a:off x="872575" y="12434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2"/>
                    </a:cubicBezTo>
                    <a:cubicBezTo>
                      <a:pt x="161" y="372"/>
                      <a:pt x="210" y="390"/>
                      <a:pt x="257" y="390"/>
                    </a:cubicBezTo>
                    <a:cubicBezTo>
                      <a:pt x="358" y="390"/>
                      <a:pt x="454" y="312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32"/>
              <p:cNvSpPr/>
              <p:nvPr/>
            </p:nvSpPr>
            <p:spPr>
              <a:xfrm>
                <a:off x="9139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32"/>
              <p:cNvSpPr/>
              <p:nvPr/>
            </p:nvSpPr>
            <p:spPr>
              <a:xfrm>
                <a:off x="95370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32"/>
              <p:cNvSpPr/>
              <p:nvPr/>
            </p:nvSpPr>
            <p:spPr>
              <a:xfrm>
                <a:off x="993450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32"/>
              <p:cNvSpPr/>
              <p:nvPr/>
            </p:nvSpPr>
            <p:spPr>
              <a:xfrm>
                <a:off x="10332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32"/>
              <p:cNvSpPr/>
              <p:nvPr/>
            </p:nvSpPr>
            <p:spPr>
              <a:xfrm>
                <a:off x="10729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32"/>
              <p:cNvSpPr/>
              <p:nvPr/>
            </p:nvSpPr>
            <p:spPr>
              <a:xfrm>
                <a:off x="111272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32"/>
              <p:cNvSpPr/>
              <p:nvPr/>
            </p:nvSpPr>
            <p:spPr>
              <a:xfrm>
                <a:off x="1152500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32"/>
              <p:cNvSpPr/>
              <p:nvPr/>
            </p:nvSpPr>
            <p:spPr>
              <a:xfrm>
                <a:off x="119227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32"/>
              <p:cNvSpPr/>
              <p:nvPr/>
            </p:nvSpPr>
            <p:spPr>
              <a:xfrm>
                <a:off x="1232025" y="12434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32"/>
              <p:cNvSpPr/>
              <p:nvPr/>
            </p:nvSpPr>
            <p:spPr>
              <a:xfrm>
                <a:off x="276225" y="1209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32"/>
              <p:cNvSpPr/>
              <p:nvPr/>
            </p:nvSpPr>
            <p:spPr>
              <a:xfrm>
                <a:off x="3176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32"/>
              <p:cNvSpPr/>
              <p:nvPr/>
            </p:nvSpPr>
            <p:spPr>
              <a:xfrm>
                <a:off x="355750" y="1209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32"/>
              <p:cNvSpPr/>
              <p:nvPr/>
            </p:nvSpPr>
            <p:spPr>
              <a:xfrm>
                <a:off x="3971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3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32"/>
              <p:cNvSpPr/>
              <p:nvPr/>
            </p:nvSpPr>
            <p:spPr>
              <a:xfrm>
                <a:off x="43525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32"/>
              <p:cNvSpPr/>
              <p:nvPr/>
            </p:nvSpPr>
            <p:spPr>
              <a:xfrm>
                <a:off x="475000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32"/>
              <p:cNvSpPr/>
              <p:nvPr/>
            </p:nvSpPr>
            <p:spPr>
              <a:xfrm>
                <a:off x="5164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32"/>
              <p:cNvSpPr/>
              <p:nvPr/>
            </p:nvSpPr>
            <p:spPr>
              <a:xfrm>
                <a:off x="5545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2" y="0"/>
                    </a:moveTo>
                    <a:cubicBezTo>
                      <a:pt x="87" y="0"/>
                      <a:pt x="1" y="209"/>
                      <a:pt x="124" y="332"/>
                    </a:cubicBezTo>
                    <a:cubicBezTo>
                      <a:pt x="163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32"/>
              <p:cNvSpPr/>
              <p:nvPr/>
            </p:nvSpPr>
            <p:spPr>
              <a:xfrm>
                <a:off x="5959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32"/>
              <p:cNvSpPr/>
              <p:nvPr/>
            </p:nvSpPr>
            <p:spPr>
              <a:xfrm>
                <a:off x="63402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2" y="372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32"/>
              <p:cNvSpPr/>
              <p:nvPr/>
            </p:nvSpPr>
            <p:spPr>
              <a:xfrm>
                <a:off x="673775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2"/>
                    </a:cubicBezTo>
                    <a:cubicBezTo>
                      <a:pt x="163" y="372"/>
                      <a:pt x="211" y="389"/>
                      <a:pt x="259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8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32"/>
              <p:cNvSpPr/>
              <p:nvPr/>
            </p:nvSpPr>
            <p:spPr>
              <a:xfrm>
                <a:off x="7152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32"/>
              <p:cNvSpPr/>
              <p:nvPr/>
            </p:nvSpPr>
            <p:spPr>
              <a:xfrm>
                <a:off x="753300" y="1209375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2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32"/>
              <p:cNvSpPr/>
              <p:nvPr/>
            </p:nvSpPr>
            <p:spPr>
              <a:xfrm>
                <a:off x="794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32"/>
              <p:cNvSpPr/>
              <p:nvPr/>
            </p:nvSpPr>
            <p:spPr>
              <a:xfrm>
                <a:off x="83282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32"/>
              <p:cNvSpPr/>
              <p:nvPr/>
            </p:nvSpPr>
            <p:spPr>
              <a:xfrm>
                <a:off x="872575" y="120937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0"/>
                    </a:moveTo>
                    <a:cubicBezTo>
                      <a:pt x="87" y="0"/>
                      <a:pt x="0" y="209"/>
                      <a:pt x="122" y="332"/>
                    </a:cubicBezTo>
                    <a:cubicBezTo>
                      <a:pt x="161" y="372"/>
                      <a:pt x="210" y="389"/>
                      <a:pt x="257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32"/>
              <p:cNvSpPr/>
              <p:nvPr/>
            </p:nvSpPr>
            <p:spPr>
              <a:xfrm>
                <a:off x="9139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32"/>
              <p:cNvSpPr/>
              <p:nvPr/>
            </p:nvSpPr>
            <p:spPr>
              <a:xfrm>
                <a:off x="95370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3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32"/>
              <p:cNvSpPr/>
              <p:nvPr/>
            </p:nvSpPr>
            <p:spPr>
              <a:xfrm>
                <a:off x="993450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3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3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32"/>
              <p:cNvSpPr/>
              <p:nvPr/>
            </p:nvSpPr>
            <p:spPr>
              <a:xfrm>
                <a:off x="10332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32"/>
              <p:cNvSpPr/>
              <p:nvPr/>
            </p:nvSpPr>
            <p:spPr>
              <a:xfrm>
                <a:off x="10729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32"/>
              <p:cNvSpPr/>
              <p:nvPr/>
            </p:nvSpPr>
            <p:spPr>
              <a:xfrm>
                <a:off x="111272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3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3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32"/>
              <p:cNvSpPr/>
              <p:nvPr/>
            </p:nvSpPr>
            <p:spPr>
              <a:xfrm>
                <a:off x="1152500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3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3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32"/>
              <p:cNvSpPr/>
              <p:nvPr/>
            </p:nvSpPr>
            <p:spPr>
              <a:xfrm>
                <a:off x="119227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3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32"/>
              <p:cNvSpPr/>
              <p:nvPr/>
            </p:nvSpPr>
            <p:spPr>
              <a:xfrm>
                <a:off x="1232025" y="120940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3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32"/>
              <p:cNvSpPr/>
              <p:nvPr/>
            </p:nvSpPr>
            <p:spPr>
              <a:xfrm>
                <a:off x="276225" y="11753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32"/>
              <p:cNvSpPr/>
              <p:nvPr/>
            </p:nvSpPr>
            <p:spPr>
              <a:xfrm>
                <a:off x="3176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32"/>
              <p:cNvSpPr/>
              <p:nvPr/>
            </p:nvSpPr>
            <p:spPr>
              <a:xfrm>
                <a:off x="355750" y="11753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0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32"/>
              <p:cNvSpPr/>
              <p:nvPr/>
            </p:nvSpPr>
            <p:spPr>
              <a:xfrm>
                <a:off x="3971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32"/>
              <p:cNvSpPr/>
              <p:nvPr/>
            </p:nvSpPr>
            <p:spPr>
              <a:xfrm>
                <a:off x="435250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32"/>
              <p:cNvSpPr/>
              <p:nvPr/>
            </p:nvSpPr>
            <p:spPr>
              <a:xfrm>
                <a:off x="475025" y="11753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32"/>
              <p:cNvSpPr/>
              <p:nvPr/>
            </p:nvSpPr>
            <p:spPr>
              <a:xfrm>
                <a:off x="5164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32"/>
              <p:cNvSpPr/>
              <p:nvPr/>
            </p:nvSpPr>
            <p:spPr>
              <a:xfrm>
                <a:off x="5545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32"/>
              <p:cNvSpPr/>
              <p:nvPr/>
            </p:nvSpPr>
            <p:spPr>
              <a:xfrm>
                <a:off x="5959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32"/>
              <p:cNvSpPr/>
              <p:nvPr/>
            </p:nvSpPr>
            <p:spPr>
              <a:xfrm>
                <a:off x="63402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32"/>
              <p:cNvSpPr/>
              <p:nvPr/>
            </p:nvSpPr>
            <p:spPr>
              <a:xfrm>
                <a:off x="673775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32"/>
              <p:cNvSpPr/>
              <p:nvPr/>
            </p:nvSpPr>
            <p:spPr>
              <a:xfrm>
                <a:off x="7152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32"/>
              <p:cNvSpPr/>
              <p:nvPr/>
            </p:nvSpPr>
            <p:spPr>
              <a:xfrm>
                <a:off x="753300" y="11753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32"/>
              <p:cNvSpPr/>
              <p:nvPr/>
            </p:nvSpPr>
            <p:spPr>
              <a:xfrm>
                <a:off x="794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32"/>
              <p:cNvSpPr/>
              <p:nvPr/>
            </p:nvSpPr>
            <p:spPr>
              <a:xfrm>
                <a:off x="83282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32"/>
              <p:cNvSpPr/>
              <p:nvPr/>
            </p:nvSpPr>
            <p:spPr>
              <a:xfrm>
                <a:off x="872575" y="11753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32"/>
              <p:cNvSpPr/>
              <p:nvPr/>
            </p:nvSpPr>
            <p:spPr>
              <a:xfrm>
                <a:off x="9139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32"/>
              <p:cNvSpPr/>
              <p:nvPr/>
            </p:nvSpPr>
            <p:spPr>
              <a:xfrm>
                <a:off x="95370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32"/>
              <p:cNvSpPr/>
              <p:nvPr/>
            </p:nvSpPr>
            <p:spPr>
              <a:xfrm>
                <a:off x="993450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32"/>
              <p:cNvSpPr/>
              <p:nvPr/>
            </p:nvSpPr>
            <p:spPr>
              <a:xfrm>
                <a:off x="10332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32"/>
              <p:cNvSpPr/>
              <p:nvPr/>
            </p:nvSpPr>
            <p:spPr>
              <a:xfrm>
                <a:off x="10729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32"/>
              <p:cNvSpPr/>
              <p:nvPr/>
            </p:nvSpPr>
            <p:spPr>
              <a:xfrm>
                <a:off x="111272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32"/>
              <p:cNvSpPr/>
              <p:nvPr/>
            </p:nvSpPr>
            <p:spPr>
              <a:xfrm>
                <a:off x="1152500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32"/>
              <p:cNvSpPr/>
              <p:nvPr/>
            </p:nvSpPr>
            <p:spPr>
              <a:xfrm>
                <a:off x="119227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32"/>
              <p:cNvSpPr/>
              <p:nvPr/>
            </p:nvSpPr>
            <p:spPr>
              <a:xfrm>
                <a:off x="1232025" y="11753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32"/>
              <p:cNvSpPr/>
              <p:nvPr/>
            </p:nvSpPr>
            <p:spPr>
              <a:xfrm>
                <a:off x="2364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32"/>
              <p:cNvSpPr/>
              <p:nvPr/>
            </p:nvSpPr>
            <p:spPr>
              <a:xfrm>
                <a:off x="276225" y="11412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32"/>
              <p:cNvSpPr/>
              <p:nvPr/>
            </p:nvSpPr>
            <p:spPr>
              <a:xfrm>
                <a:off x="3176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32"/>
              <p:cNvSpPr/>
              <p:nvPr/>
            </p:nvSpPr>
            <p:spPr>
              <a:xfrm>
                <a:off x="355750" y="114120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2" y="370"/>
                      <a:pt x="210" y="387"/>
                      <a:pt x="258" y="387"/>
                    </a:cubicBezTo>
                    <a:cubicBezTo>
                      <a:pt x="357" y="387"/>
                      <a:pt x="453" y="310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32"/>
              <p:cNvSpPr/>
              <p:nvPr/>
            </p:nvSpPr>
            <p:spPr>
              <a:xfrm>
                <a:off x="3971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32"/>
              <p:cNvSpPr/>
              <p:nvPr/>
            </p:nvSpPr>
            <p:spPr>
              <a:xfrm>
                <a:off x="43525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32"/>
              <p:cNvSpPr/>
              <p:nvPr/>
            </p:nvSpPr>
            <p:spPr>
              <a:xfrm>
                <a:off x="475000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32"/>
              <p:cNvSpPr/>
              <p:nvPr/>
            </p:nvSpPr>
            <p:spPr>
              <a:xfrm>
                <a:off x="5164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32"/>
              <p:cNvSpPr/>
              <p:nvPr/>
            </p:nvSpPr>
            <p:spPr>
              <a:xfrm>
                <a:off x="5545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32"/>
              <p:cNvSpPr/>
              <p:nvPr/>
            </p:nvSpPr>
            <p:spPr>
              <a:xfrm>
                <a:off x="5959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32"/>
              <p:cNvSpPr/>
              <p:nvPr/>
            </p:nvSpPr>
            <p:spPr>
              <a:xfrm>
                <a:off x="63402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32"/>
              <p:cNvSpPr/>
              <p:nvPr/>
            </p:nvSpPr>
            <p:spPr>
              <a:xfrm>
                <a:off x="673775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32"/>
              <p:cNvSpPr/>
              <p:nvPr/>
            </p:nvSpPr>
            <p:spPr>
              <a:xfrm>
                <a:off x="7152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32"/>
              <p:cNvSpPr/>
              <p:nvPr/>
            </p:nvSpPr>
            <p:spPr>
              <a:xfrm>
                <a:off x="753300" y="11412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32"/>
              <p:cNvSpPr/>
              <p:nvPr/>
            </p:nvSpPr>
            <p:spPr>
              <a:xfrm>
                <a:off x="794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32"/>
              <p:cNvSpPr/>
              <p:nvPr/>
            </p:nvSpPr>
            <p:spPr>
              <a:xfrm>
                <a:off x="83282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32"/>
              <p:cNvSpPr/>
              <p:nvPr/>
            </p:nvSpPr>
            <p:spPr>
              <a:xfrm>
                <a:off x="872575" y="11412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32"/>
              <p:cNvSpPr/>
              <p:nvPr/>
            </p:nvSpPr>
            <p:spPr>
              <a:xfrm>
                <a:off x="9139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32"/>
              <p:cNvSpPr/>
              <p:nvPr/>
            </p:nvSpPr>
            <p:spPr>
              <a:xfrm>
                <a:off x="95370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32"/>
              <p:cNvSpPr/>
              <p:nvPr/>
            </p:nvSpPr>
            <p:spPr>
              <a:xfrm>
                <a:off x="993450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32"/>
              <p:cNvSpPr/>
              <p:nvPr/>
            </p:nvSpPr>
            <p:spPr>
              <a:xfrm>
                <a:off x="10332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32"/>
              <p:cNvSpPr/>
              <p:nvPr/>
            </p:nvSpPr>
            <p:spPr>
              <a:xfrm>
                <a:off x="10729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32"/>
              <p:cNvSpPr/>
              <p:nvPr/>
            </p:nvSpPr>
            <p:spPr>
              <a:xfrm>
                <a:off x="111272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32"/>
              <p:cNvSpPr/>
              <p:nvPr/>
            </p:nvSpPr>
            <p:spPr>
              <a:xfrm>
                <a:off x="1152500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32"/>
              <p:cNvSpPr/>
              <p:nvPr/>
            </p:nvSpPr>
            <p:spPr>
              <a:xfrm>
                <a:off x="119227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32"/>
              <p:cNvSpPr/>
              <p:nvPr/>
            </p:nvSpPr>
            <p:spPr>
              <a:xfrm>
                <a:off x="1232025" y="114120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32"/>
              <p:cNvSpPr/>
              <p:nvPr/>
            </p:nvSpPr>
            <p:spPr>
              <a:xfrm>
                <a:off x="2364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32"/>
              <p:cNvSpPr/>
              <p:nvPr/>
            </p:nvSpPr>
            <p:spPr>
              <a:xfrm>
                <a:off x="2762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32"/>
              <p:cNvSpPr/>
              <p:nvPr/>
            </p:nvSpPr>
            <p:spPr>
              <a:xfrm>
                <a:off x="3176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32"/>
              <p:cNvSpPr/>
              <p:nvPr/>
            </p:nvSpPr>
            <p:spPr>
              <a:xfrm>
                <a:off x="355750" y="110707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59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32"/>
              <p:cNvSpPr/>
              <p:nvPr/>
            </p:nvSpPr>
            <p:spPr>
              <a:xfrm>
                <a:off x="3971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32"/>
              <p:cNvSpPr/>
              <p:nvPr/>
            </p:nvSpPr>
            <p:spPr>
              <a:xfrm>
                <a:off x="43525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32"/>
              <p:cNvSpPr/>
              <p:nvPr/>
            </p:nvSpPr>
            <p:spPr>
              <a:xfrm>
                <a:off x="475000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32"/>
              <p:cNvSpPr/>
              <p:nvPr/>
            </p:nvSpPr>
            <p:spPr>
              <a:xfrm>
                <a:off x="5164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32"/>
              <p:cNvSpPr/>
              <p:nvPr/>
            </p:nvSpPr>
            <p:spPr>
              <a:xfrm>
                <a:off x="5545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32"/>
              <p:cNvSpPr/>
              <p:nvPr/>
            </p:nvSpPr>
            <p:spPr>
              <a:xfrm>
                <a:off x="5959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32"/>
              <p:cNvSpPr/>
              <p:nvPr/>
            </p:nvSpPr>
            <p:spPr>
              <a:xfrm>
                <a:off x="63402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32"/>
              <p:cNvSpPr/>
              <p:nvPr/>
            </p:nvSpPr>
            <p:spPr>
              <a:xfrm>
                <a:off x="673775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32"/>
              <p:cNvSpPr/>
              <p:nvPr/>
            </p:nvSpPr>
            <p:spPr>
              <a:xfrm>
                <a:off x="7152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32"/>
              <p:cNvSpPr/>
              <p:nvPr/>
            </p:nvSpPr>
            <p:spPr>
              <a:xfrm>
                <a:off x="753300" y="11070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32"/>
              <p:cNvSpPr/>
              <p:nvPr/>
            </p:nvSpPr>
            <p:spPr>
              <a:xfrm>
                <a:off x="794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32"/>
              <p:cNvSpPr/>
              <p:nvPr/>
            </p:nvSpPr>
            <p:spPr>
              <a:xfrm>
                <a:off x="83282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32"/>
              <p:cNvSpPr/>
              <p:nvPr/>
            </p:nvSpPr>
            <p:spPr>
              <a:xfrm>
                <a:off x="872575" y="11070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32"/>
              <p:cNvSpPr/>
              <p:nvPr/>
            </p:nvSpPr>
            <p:spPr>
              <a:xfrm>
                <a:off x="9139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32"/>
              <p:cNvSpPr/>
              <p:nvPr/>
            </p:nvSpPr>
            <p:spPr>
              <a:xfrm>
                <a:off x="95370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32"/>
              <p:cNvSpPr/>
              <p:nvPr/>
            </p:nvSpPr>
            <p:spPr>
              <a:xfrm>
                <a:off x="993450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32"/>
              <p:cNvSpPr/>
              <p:nvPr/>
            </p:nvSpPr>
            <p:spPr>
              <a:xfrm>
                <a:off x="10332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32"/>
              <p:cNvSpPr/>
              <p:nvPr/>
            </p:nvSpPr>
            <p:spPr>
              <a:xfrm>
                <a:off x="10729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32"/>
              <p:cNvSpPr/>
              <p:nvPr/>
            </p:nvSpPr>
            <p:spPr>
              <a:xfrm>
                <a:off x="111272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32"/>
              <p:cNvSpPr/>
              <p:nvPr/>
            </p:nvSpPr>
            <p:spPr>
              <a:xfrm>
                <a:off x="1152500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32"/>
              <p:cNvSpPr/>
              <p:nvPr/>
            </p:nvSpPr>
            <p:spPr>
              <a:xfrm>
                <a:off x="119227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32"/>
              <p:cNvSpPr/>
              <p:nvPr/>
            </p:nvSpPr>
            <p:spPr>
              <a:xfrm>
                <a:off x="1232025" y="11070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32"/>
              <p:cNvSpPr/>
              <p:nvPr/>
            </p:nvSpPr>
            <p:spPr>
              <a:xfrm>
                <a:off x="2364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32"/>
              <p:cNvSpPr/>
              <p:nvPr/>
            </p:nvSpPr>
            <p:spPr>
              <a:xfrm>
                <a:off x="2762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32"/>
              <p:cNvSpPr/>
              <p:nvPr/>
            </p:nvSpPr>
            <p:spPr>
              <a:xfrm>
                <a:off x="3176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2" name="Google Shape;9742;p32"/>
              <p:cNvSpPr/>
              <p:nvPr/>
            </p:nvSpPr>
            <p:spPr>
              <a:xfrm>
                <a:off x="3557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3" name="Google Shape;9743;p32"/>
              <p:cNvSpPr/>
              <p:nvPr/>
            </p:nvSpPr>
            <p:spPr>
              <a:xfrm>
                <a:off x="3971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4" name="Google Shape;9744;p32"/>
              <p:cNvSpPr/>
              <p:nvPr/>
            </p:nvSpPr>
            <p:spPr>
              <a:xfrm>
                <a:off x="43525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5" name="Google Shape;9745;p32"/>
              <p:cNvSpPr/>
              <p:nvPr/>
            </p:nvSpPr>
            <p:spPr>
              <a:xfrm>
                <a:off x="475000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6" name="Google Shape;9746;p32"/>
              <p:cNvSpPr/>
              <p:nvPr/>
            </p:nvSpPr>
            <p:spPr>
              <a:xfrm>
                <a:off x="5164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7" name="Google Shape;9747;p32"/>
              <p:cNvSpPr/>
              <p:nvPr/>
            </p:nvSpPr>
            <p:spPr>
              <a:xfrm>
                <a:off x="5545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8" name="Google Shape;9748;p32"/>
              <p:cNvSpPr/>
              <p:nvPr/>
            </p:nvSpPr>
            <p:spPr>
              <a:xfrm>
                <a:off x="5959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9" name="Google Shape;9749;p32"/>
              <p:cNvSpPr/>
              <p:nvPr/>
            </p:nvSpPr>
            <p:spPr>
              <a:xfrm>
                <a:off x="63402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0" name="Google Shape;9750;p32"/>
              <p:cNvSpPr/>
              <p:nvPr/>
            </p:nvSpPr>
            <p:spPr>
              <a:xfrm>
                <a:off x="673775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1" name="Google Shape;9751;p32"/>
              <p:cNvSpPr/>
              <p:nvPr/>
            </p:nvSpPr>
            <p:spPr>
              <a:xfrm>
                <a:off x="7152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2" name="Google Shape;9752;p32"/>
              <p:cNvSpPr/>
              <p:nvPr/>
            </p:nvSpPr>
            <p:spPr>
              <a:xfrm>
                <a:off x="753300" y="10729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3" name="Google Shape;9753;p32"/>
              <p:cNvSpPr/>
              <p:nvPr/>
            </p:nvSpPr>
            <p:spPr>
              <a:xfrm>
                <a:off x="794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4" name="Google Shape;9754;p32"/>
              <p:cNvSpPr/>
              <p:nvPr/>
            </p:nvSpPr>
            <p:spPr>
              <a:xfrm>
                <a:off x="83282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5" name="Google Shape;9755;p32"/>
              <p:cNvSpPr/>
              <p:nvPr/>
            </p:nvSpPr>
            <p:spPr>
              <a:xfrm>
                <a:off x="872575" y="10729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6" name="Google Shape;9756;p32"/>
              <p:cNvSpPr/>
              <p:nvPr/>
            </p:nvSpPr>
            <p:spPr>
              <a:xfrm>
                <a:off x="9139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7" name="Google Shape;9757;p32"/>
              <p:cNvSpPr/>
              <p:nvPr/>
            </p:nvSpPr>
            <p:spPr>
              <a:xfrm>
                <a:off x="95370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8" name="Google Shape;9758;p32"/>
              <p:cNvSpPr/>
              <p:nvPr/>
            </p:nvSpPr>
            <p:spPr>
              <a:xfrm>
                <a:off x="993450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32"/>
              <p:cNvSpPr/>
              <p:nvPr/>
            </p:nvSpPr>
            <p:spPr>
              <a:xfrm>
                <a:off x="10332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32"/>
              <p:cNvSpPr/>
              <p:nvPr/>
            </p:nvSpPr>
            <p:spPr>
              <a:xfrm>
                <a:off x="10729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32"/>
              <p:cNvSpPr/>
              <p:nvPr/>
            </p:nvSpPr>
            <p:spPr>
              <a:xfrm>
                <a:off x="111272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32"/>
              <p:cNvSpPr/>
              <p:nvPr/>
            </p:nvSpPr>
            <p:spPr>
              <a:xfrm>
                <a:off x="1152500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32"/>
              <p:cNvSpPr/>
              <p:nvPr/>
            </p:nvSpPr>
            <p:spPr>
              <a:xfrm>
                <a:off x="119227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32"/>
              <p:cNvSpPr/>
              <p:nvPr/>
            </p:nvSpPr>
            <p:spPr>
              <a:xfrm>
                <a:off x="1232025" y="10729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32"/>
              <p:cNvSpPr/>
              <p:nvPr/>
            </p:nvSpPr>
            <p:spPr>
              <a:xfrm>
                <a:off x="2364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32"/>
              <p:cNvSpPr/>
              <p:nvPr/>
            </p:nvSpPr>
            <p:spPr>
              <a:xfrm>
                <a:off x="2762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32"/>
              <p:cNvSpPr/>
              <p:nvPr/>
            </p:nvSpPr>
            <p:spPr>
              <a:xfrm>
                <a:off x="3176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32"/>
              <p:cNvSpPr/>
              <p:nvPr/>
            </p:nvSpPr>
            <p:spPr>
              <a:xfrm>
                <a:off x="3557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32"/>
              <p:cNvSpPr/>
              <p:nvPr/>
            </p:nvSpPr>
            <p:spPr>
              <a:xfrm>
                <a:off x="3971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1"/>
                      <a:pt x="88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32"/>
              <p:cNvSpPr/>
              <p:nvPr/>
            </p:nvSpPr>
            <p:spPr>
              <a:xfrm>
                <a:off x="43525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32"/>
              <p:cNvSpPr/>
              <p:nvPr/>
            </p:nvSpPr>
            <p:spPr>
              <a:xfrm>
                <a:off x="475000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32"/>
              <p:cNvSpPr/>
              <p:nvPr/>
            </p:nvSpPr>
            <p:spPr>
              <a:xfrm>
                <a:off x="5164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32"/>
              <p:cNvSpPr/>
              <p:nvPr/>
            </p:nvSpPr>
            <p:spPr>
              <a:xfrm>
                <a:off x="5545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10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32"/>
              <p:cNvSpPr/>
              <p:nvPr/>
            </p:nvSpPr>
            <p:spPr>
              <a:xfrm>
                <a:off x="5959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32"/>
              <p:cNvSpPr/>
              <p:nvPr/>
            </p:nvSpPr>
            <p:spPr>
              <a:xfrm>
                <a:off x="63402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32"/>
              <p:cNvSpPr/>
              <p:nvPr/>
            </p:nvSpPr>
            <p:spPr>
              <a:xfrm>
                <a:off x="673775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32"/>
              <p:cNvSpPr/>
              <p:nvPr/>
            </p:nvSpPr>
            <p:spPr>
              <a:xfrm>
                <a:off x="7152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32"/>
              <p:cNvSpPr/>
              <p:nvPr/>
            </p:nvSpPr>
            <p:spPr>
              <a:xfrm>
                <a:off x="753300" y="10388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32"/>
              <p:cNvSpPr/>
              <p:nvPr/>
            </p:nvSpPr>
            <p:spPr>
              <a:xfrm>
                <a:off x="794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32"/>
              <p:cNvSpPr/>
              <p:nvPr/>
            </p:nvSpPr>
            <p:spPr>
              <a:xfrm>
                <a:off x="83282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32"/>
              <p:cNvSpPr/>
              <p:nvPr/>
            </p:nvSpPr>
            <p:spPr>
              <a:xfrm>
                <a:off x="872575" y="10388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32"/>
              <p:cNvSpPr/>
              <p:nvPr/>
            </p:nvSpPr>
            <p:spPr>
              <a:xfrm>
                <a:off x="9139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32"/>
              <p:cNvSpPr/>
              <p:nvPr/>
            </p:nvSpPr>
            <p:spPr>
              <a:xfrm>
                <a:off x="95370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2" y="388"/>
                      <a:pt x="389" y="301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32"/>
              <p:cNvSpPr/>
              <p:nvPr/>
            </p:nvSpPr>
            <p:spPr>
              <a:xfrm>
                <a:off x="993450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1"/>
                      <a:pt x="89" y="388"/>
                      <a:pt x="195" y="388"/>
                    </a:cubicBezTo>
                    <a:cubicBezTo>
                      <a:pt x="303" y="388"/>
                      <a:pt x="389" y="301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32"/>
              <p:cNvSpPr/>
              <p:nvPr/>
            </p:nvSpPr>
            <p:spPr>
              <a:xfrm>
                <a:off x="10332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32"/>
              <p:cNvSpPr/>
              <p:nvPr/>
            </p:nvSpPr>
            <p:spPr>
              <a:xfrm>
                <a:off x="10729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32"/>
              <p:cNvSpPr/>
              <p:nvPr/>
            </p:nvSpPr>
            <p:spPr>
              <a:xfrm>
                <a:off x="111272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1"/>
                      <a:pt x="88" y="388"/>
                      <a:pt x="194" y="388"/>
                    </a:cubicBezTo>
                    <a:cubicBezTo>
                      <a:pt x="302" y="388"/>
                      <a:pt x="388" y="301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32"/>
              <p:cNvSpPr/>
              <p:nvPr/>
            </p:nvSpPr>
            <p:spPr>
              <a:xfrm>
                <a:off x="1152500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3" y="388"/>
                    </a:cubicBezTo>
                    <a:cubicBezTo>
                      <a:pt x="301" y="388"/>
                      <a:pt x="388" y="301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32"/>
              <p:cNvSpPr/>
              <p:nvPr/>
            </p:nvSpPr>
            <p:spPr>
              <a:xfrm>
                <a:off x="119227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1"/>
                      <a:pt x="86" y="388"/>
                      <a:pt x="193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32"/>
              <p:cNvSpPr/>
              <p:nvPr/>
            </p:nvSpPr>
            <p:spPr>
              <a:xfrm>
                <a:off x="1232025" y="10388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7" y="301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32"/>
              <p:cNvSpPr/>
              <p:nvPr/>
            </p:nvSpPr>
            <p:spPr>
              <a:xfrm>
                <a:off x="2364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32"/>
              <p:cNvSpPr/>
              <p:nvPr/>
            </p:nvSpPr>
            <p:spPr>
              <a:xfrm>
                <a:off x="276225" y="10048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32"/>
              <p:cNvSpPr/>
              <p:nvPr/>
            </p:nvSpPr>
            <p:spPr>
              <a:xfrm>
                <a:off x="3176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32"/>
              <p:cNvSpPr/>
              <p:nvPr/>
            </p:nvSpPr>
            <p:spPr>
              <a:xfrm>
                <a:off x="355750" y="10047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2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32"/>
              <p:cNvSpPr/>
              <p:nvPr/>
            </p:nvSpPr>
            <p:spPr>
              <a:xfrm>
                <a:off x="3971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32"/>
              <p:cNvSpPr/>
              <p:nvPr/>
            </p:nvSpPr>
            <p:spPr>
              <a:xfrm>
                <a:off x="435250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32"/>
              <p:cNvSpPr/>
              <p:nvPr/>
            </p:nvSpPr>
            <p:spPr>
              <a:xfrm>
                <a:off x="475025" y="10048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32"/>
              <p:cNvSpPr/>
              <p:nvPr/>
            </p:nvSpPr>
            <p:spPr>
              <a:xfrm>
                <a:off x="5164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32"/>
              <p:cNvSpPr/>
              <p:nvPr/>
            </p:nvSpPr>
            <p:spPr>
              <a:xfrm>
                <a:off x="5545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32"/>
              <p:cNvSpPr/>
              <p:nvPr/>
            </p:nvSpPr>
            <p:spPr>
              <a:xfrm>
                <a:off x="5959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32"/>
              <p:cNvSpPr/>
              <p:nvPr/>
            </p:nvSpPr>
            <p:spPr>
              <a:xfrm>
                <a:off x="63402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32"/>
              <p:cNvSpPr/>
              <p:nvPr/>
            </p:nvSpPr>
            <p:spPr>
              <a:xfrm>
                <a:off x="673775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32"/>
              <p:cNvSpPr/>
              <p:nvPr/>
            </p:nvSpPr>
            <p:spPr>
              <a:xfrm>
                <a:off x="7152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32"/>
              <p:cNvSpPr/>
              <p:nvPr/>
            </p:nvSpPr>
            <p:spPr>
              <a:xfrm>
                <a:off x="753300" y="10048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32"/>
              <p:cNvSpPr/>
              <p:nvPr/>
            </p:nvSpPr>
            <p:spPr>
              <a:xfrm>
                <a:off x="794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32"/>
              <p:cNvSpPr/>
              <p:nvPr/>
            </p:nvSpPr>
            <p:spPr>
              <a:xfrm>
                <a:off x="83282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32"/>
              <p:cNvSpPr/>
              <p:nvPr/>
            </p:nvSpPr>
            <p:spPr>
              <a:xfrm>
                <a:off x="872575" y="10048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1" y="1"/>
                      <a:pt x="260" y="1"/>
                    </a:cubicBezTo>
                    <a:cubicBezTo>
                      <a:pt x="259" y="1"/>
                      <a:pt x="258" y="1"/>
                      <a:pt x="258" y="1"/>
                    </a:cubicBezTo>
                    <a:cubicBezTo>
                      <a:pt x="86" y="1"/>
                      <a:pt x="1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32"/>
              <p:cNvSpPr/>
              <p:nvPr/>
            </p:nvSpPr>
            <p:spPr>
              <a:xfrm>
                <a:off x="9139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32"/>
              <p:cNvSpPr/>
              <p:nvPr/>
            </p:nvSpPr>
            <p:spPr>
              <a:xfrm>
                <a:off x="95370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2" y="388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32"/>
              <p:cNvSpPr/>
              <p:nvPr/>
            </p:nvSpPr>
            <p:spPr>
              <a:xfrm>
                <a:off x="993450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8"/>
                      <a:pt x="195" y="388"/>
                    </a:cubicBezTo>
                    <a:cubicBezTo>
                      <a:pt x="303" y="388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32"/>
              <p:cNvSpPr/>
              <p:nvPr/>
            </p:nvSpPr>
            <p:spPr>
              <a:xfrm>
                <a:off x="10332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32"/>
              <p:cNvSpPr/>
              <p:nvPr/>
            </p:nvSpPr>
            <p:spPr>
              <a:xfrm>
                <a:off x="10729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32"/>
              <p:cNvSpPr/>
              <p:nvPr/>
            </p:nvSpPr>
            <p:spPr>
              <a:xfrm>
                <a:off x="111272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8"/>
                      <a:pt x="194" y="388"/>
                    </a:cubicBezTo>
                    <a:cubicBezTo>
                      <a:pt x="302" y="388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32"/>
              <p:cNvSpPr/>
              <p:nvPr/>
            </p:nvSpPr>
            <p:spPr>
              <a:xfrm>
                <a:off x="1152500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3" y="388"/>
                    </a:cubicBezTo>
                    <a:cubicBezTo>
                      <a:pt x="301" y="388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32"/>
              <p:cNvSpPr/>
              <p:nvPr/>
            </p:nvSpPr>
            <p:spPr>
              <a:xfrm>
                <a:off x="119227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8"/>
                      <a:pt x="193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32"/>
              <p:cNvSpPr/>
              <p:nvPr/>
            </p:nvSpPr>
            <p:spPr>
              <a:xfrm>
                <a:off x="1232025" y="100477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32"/>
              <p:cNvSpPr/>
              <p:nvPr/>
            </p:nvSpPr>
            <p:spPr>
              <a:xfrm>
                <a:off x="276225" y="9707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32"/>
              <p:cNvSpPr/>
              <p:nvPr/>
            </p:nvSpPr>
            <p:spPr>
              <a:xfrm>
                <a:off x="3176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32"/>
              <p:cNvSpPr/>
              <p:nvPr/>
            </p:nvSpPr>
            <p:spPr>
              <a:xfrm>
                <a:off x="355750" y="97065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32"/>
              <p:cNvSpPr/>
              <p:nvPr/>
            </p:nvSpPr>
            <p:spPr>
              <a:xfrm>
                <a:off x="3971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32"/>
              <p:cNvSpPr/>
              <p:nvPr/>
            </p:nvSpPr>
            <p:spPr>
              <a:xfrm>
                <a:off x="43525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32"/>
              <p:cNvSpPr/>
              <p:nvPr/>
            </p:nvSpPr>
            <p:spPr>
              <a:xfrm>
                <a:off x="475000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32"/>
              <p:cNvSpPr/>
              <p:nvPr/>
            </p:nvSpPr>
            <p:spPr>
              <a:xfrm>
                <a:off x="5164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32"/>
              <p:cNvSpPr/>
              <p:nvPr/>
            </p:nvSpPr>
            <p:spPr>
              <a:xfrm>
                <a:off x="5545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32"/>
              <p:cNvSpPr/>
              <p:nvPr/>
            </p:nvSpPr>
            <p:spPr>
              <a:xfrm>
                <a:off x="5959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32"/>
              <p:cNvSpPr/>
              <p:nvPr/>
            </p:nvSpPr>
            <p:spPr>
              <a:xfrm>
                <a:off x="63402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32"/>
              <p:cNvSpPr/>
              <p:nvPr/>
            </p:nvSpPr>
            <p:spPr>
              <a:xfrm>
                <a:off x="673775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10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32"/>
              <p:cNvSpPr/>
              <p:nvPr/>
            </p:nvSpPr>
            <p:spPr>
              <a:xfrm>
                <a:off x="7152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32"/>
              <p:cNvSpPr/>
              <p:nvPr/>
            </p:nvSpPr>
            <p:spPr>
              <a:xfrm>
                <a:off x="753300" y="9707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32"/>
              <p:cNvSpPr/>
              <p:nvPr/>
            </p:nvSpPr>
            <p:spPr>
              <a:xfrm>
                <a:off x="794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32"/>
              <p:cNvSpPr/>
              <p:nvPr/>
            </p:nvSpPr>
            <p:spPr>
              <a:xfrm>
                <a:off x="83282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32"/>
              <p:cNvSpPr/>
              <p:nvPr/>
            </p:nvSpPr>
            <p:spPr>
              <a:xfrm>
                <a:off x="872575" y="9707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32"/>
              <p:cNvSpPr/>
              <p:nvPr/>
            </p:nvSpPr>
            <p:spPr>
              <a:xfrm>
                <a:off x="9139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32"/>
              <p:cNvSpPr/>
              <p:nvPr/>
            </p:nvSpPr>
            <p:spPr>
              <a:xfrm>
                <a:off x="95370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2" y="389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32"/>
              <p:cNvSpPr/>
              <p:nvPr/>
            </p:nvSpPr>
            <p:spPr>
              <a:xfrm>
                <a:off x="993450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9"/>
                      <a:pt x="195" y="389"/>
                    </a:cubicBezTo>
                    <a:cubicBezTo>
                      <a:pt x="303" y="389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32"/>
              <p:cNvSpPr/>
              <p:nvPr/>
            </p:nvSpPr>
            <p:spPr>
              <a:xfrm>
                <a:off x="10332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32"/>
              <p:cNvSpPr/>
              <p:nvPr/>
            </p:nvSpPr>
            <p:spPr>
              <a:xfrm>
                <a:off x="10729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32"/>
              <p:cNvSpPr/>
              <p:nvPr/>
            </p:nvSpPr>
            <p:spPr>
              <a:xfrm>
                <a:off x="111272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9"/>
                      <a:pt x="194" y="389"/>
                    </a:cubicBezTo>
                    <a:cubicBezTo>
                      <a:pt x="302" y="389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32"/>
              <p:cNvSpPr/>
              <p:nvPr/>
            </p:nvSpPr>
            <p:spPr>
              <a:xfrm>
                <a:off x="1152500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3" y="389"/>
                    </a:cubicBezTo>
                    <a:cubicBezTo>
                      <a:pt x="301" y="389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32"/>
              <p:cNvSpPr/>
              <p:nvPr/>
            </p:nvSpPr>
            <p:spPr>
              <a:xfrm>
                <a:off x="119227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9"/>
                      <a:pt x="193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32"/>
              <p:cNvSpPr/>
              <p:nvPr/>
            </p:nvSpPr>
            <p:spPr>
              <a:xfrm>
                <a:off x="1232025" y="9706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32"/>
              <p:cNvSpPr/>
              <p:nvPr/>
            </p:nvSpPr>
            <p:spPr>
              <a:xfrm>
                <a:off x="276225" y="936600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1" y="387"/>
                      <a:pt x="259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32"/>
              <p:cNvSpPr/>
              <p:nvPr/>
            </p:nvSpPr>
            <p:spPr>
              <a:xfrm>
                <a:off x="3176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32"/>
              <p:cNvSpPr/>
              <p:nvPr/>
            </p:nvSpPr>
            <p:spPr>
              <a:xfrm>
                <a:off x="355750" y="936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7" y="389"/>
                      <a:pt x="452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32"/>
              <p:cNvSpPr/>
              <p:nvPr/>
            </p:nvSpPr>
            <p:spPr>
              <a:xfrm>
                <a:off x="3971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32"/>
              <p:cNvSpPr/>
              <p:nvPr/>
            </p:nvSpPr>
            <p:spPr>
              <a:xfrm>
                <a:off x="435250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32"/>
              <p:cNvSpPr/>
              <p:nvPr/>
            </p:nvSpPr>
            <p:spPr>
              <a:xfrm>
                <a:off x="475025" y="93660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32"/>
              <p:cNvSpPr/>
              <p:nvPr/>
            </p:nvSpPr>
            <p:spPr>
              <a:xfrm>
                <a:off x="5164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32"/>
              <p:cNvSpPr/>
              <p:nvPr/>
            </p:nvSpPr>
            <p:spPr>
              <a:xfrm>
                <a:off x="5545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32"/>
              <p:cNvSpPr/>
              <p:nvPr/>
            </p:nvSpPr>
            <p:spPr>
              <a:xfrm>
                <a:off x="5959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32"/>
              <p:cNvSpPr/>
              <p:nvPr/>
            </p:nvSpPr>
            <p:spPr>
              <a:xfrm>
                <a:off x="63402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32"/>
              <p:cNvSpPr/>
              <p:nvPr/>
            </p:nvSpPr>
            <p:spPr>
              <a:xfrm>
                <a:off x="673775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32"/>
              <p:cNvSpPr/>
              <p:nvPr/>
            </p:nvSpPr>
            <p:spPr>
              <a:xfrm>
                <a:off x="7152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32"/>
              <p:cNvSpPr/>
              <p:nvPr/>
            </p:nvSpPr>
            <p:spPr>
              <a:xfrm>
                <a:off x="753300" y="93660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32"/>
              <p:cNvSpPr/>
              <p:nvPr/>
            </p:nvSpPr>
            <p:spPr>
              <a:xfrm>
                <a:off x="794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32"/>
              <p:cNvSpPr/>
              <p:nvPr/>
            </p:nvSpPr>
            <p:spPr>
              <a:xfrm>
                <a:off x="83282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32"/>
              <p:cNvSpPr/>
              <p:nvPr/>
            </p:nvSpPr>
            <p:spPr>
              <a:xfrm>
                <a:off x="872575" y="93660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1" y="0"/>
                      <a:pt x="260" y="0"/>
                    </a:cubicBezTo>
                    <a:cubicBezTo>
                      <a:pt x="259" y="0"/>
                      <a:pt x="258" y="0"/>
                      <a:pt x="258" y="0"/>
                    </a:cubicBezTo>
                    <a:cubicBezTo>
                      <a:pt x="86" y="0"/>
                      <a:pt x="1" y="208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32"/>
              <p:cNvSpPr/>
              <p:nvPr/>
            </p:nvSpPr>
            <p:spPr>
              <a:xfrm>
                <a:off x="9139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32"/>
              <p:cNvSpPr/>
              <p:nvPr/>
            </p:nvSpPr>
            <p:spPr>
              <a:xfrm>
                <a:off x="95370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32"/>
              <p:cNvSpPr/>
              <p:nvPr/>
            </p:nvSpPr>
            <p:spPr>
              <a:xfrm>
                <a:off x="993450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32"/>
              <p:cNvSpPr/>
              <p:nvPr/>
            </p:nvSpPr>
            <p:spPr>
              <a:xfrm>
                <a:off x="10332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32"/>
              <p:cNvSpPr/>
              <p:nvPr/>
            </p:nvSpPr>
            <p:spPr>
              <a:xfrm>
                <a:off x="10729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32"/>
              <p:cNvSpPr/>
              <p:nvPr/>
            </p:nvSpPr>
            <p:spPr>
              <a:xfrm>
                <a:off x="111272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32"/>
              <p:cNvSpPr/>
              <p:nvPr/>
            </p:nvSpPr>
            <p:spPr>
              <a:xfrm>
                <a:off x="1152500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32"/>
              <p:cNvSpPr/>
              <p:nvPr/>
            </p:nvSpPr>
            <p:spPr>
              <a:xfrm>
                <a:off x="119227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32"/>
              <p:cNvSpPr/>
              <p:nvPr/>
            </p:nvSpPr>
            <p:spPr>
              <a:xfrm>
                <a:off x="1232025" y="9365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32"/>
              <p:cNvSpPr/>
              <p:nvPr/>
            </p:nvSpPr>
            <p:spPr>
              <a:xfrm>
                <a:off x="276225" y="9024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32"/>
              <p:cNvSpPr/>
              <p:nvPr/>
            </p:nvSpPr>
            <p:spPr>
              <a:xfrm>
                <a:off x="3176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32"/>
              <p:cNvSpPr/>
              <p:nvPr/>
            </p:nvSpPr>
            <p:spPr>
              <a:xfrm>
                <a:off x="355750" y="9024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32"/>
              <p:cNvSpPr/>
              <p:nvPr/>
            </p:nvSpPr>
            <p:spPr>
              <a:xfrm>
                <a:off x="3971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32"/>
              <p:cNvSpPr/>
              <p:nvPr/>
            </p:nvSpPr>
            <p:spPr>
              <a:xfrm>
                <a:off x="43525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32"/>
              <p:cNvSpPr/>
              <p:nvPr/>
            </p:nvSpPr>
            <p:spPr>
              <a:xfrm>
                <a:off x="475000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32"/>
              <p:cNvSpPr/>
              <p:nvPr/>
            </p:nvSpPr>
            <p:spPr>
              <a:xfrm>
                <a:off x="5164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32"/>
              <p:cNvSpPr/>
              <p:nvPr/>
            </p:nvSpPr>
            <p:spPr>
              <a:xfrm>
                <a:off x="5545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9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32"/>
              <p:cNvSpPr/>
              <p:nvPr/>
            </p:nvSpPr>
            <p:spPr>
              <a:xfrm>
                <a:off x="5959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32"/>
              <p:cNvSpPr/>
              <p:nvPr/>
            </p:nvSpPr>
            <p:spPr>
              <a:xfrm>
                <a:off x="63402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32"/>
              <p:cNvSpPr/>
              <p:nvPr/>
            </p:nvSpPr>
            <p:spPr>
              <a:xfrm>
                <a:off x="673775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32"/>
              <p:cNvSpPr/>
              <p:nvPr/>
            </p:nvSpPr>
            <p:spPr>
              <a:xfrm>
                <a:off x="7152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32"/>
              <p:cNvSpPr/>
              <p:nvPr/>
            </p:nvSpPr>
            <p:spPr>
              <a:xfrm>
                <a:off x="753300" y="9024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32"/>
              <p:cNvSpPr/>
              <p:nvPr/>
            </p:nvSpPr>
            <p:spPr>
              <a:xfrm>
                <a:off x="794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1" name="Google Shape;9881;p32"/>
              <p:cNvSpPr/>
              <p:nvPr/>
            </p:nvSpPr>
            <p:spPr>
              <a:xfrm>
                <a:off x="83282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2" name="Google Shape;9882;p32"/>
              <p:cNvSpPr/>
              <p:nvPr/>
            </p:nvSpPr>
            <p:spPr>
              <a:xfrm>
                <a:off x="872575" y="9024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9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32"/>
              <p:cNvSpPr/>
              <p:nvPr/>
            </p:nvSpPr>
            <p:spPr>
              <a:xfrm>
                <a:off x="9139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32"/>
              <p:cNvSpPr/>
              <p:nvPr/>
            </p:nvSpPr>
            <p:spPr>
              <a:xfrm>
                <a:off x="95370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32"/>
              <p:cNvSpPr/>
              <p:nvPr/>
            </p:nvSpPr>
            <p:spPr>
              <a:xfrm>
                <a:off x="993450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32"/>
              <p:cNvSpPr/>
              <p:nvPr/>
            </p:nvSpPr>
            <p:spPr>
              <a:xfrm>
                <a:off x="10332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32"/>
              <p:cNvSpPr/>
              <p:nvPr/>
            </p:nvSpPr>
            <p:spPr>
              <a:xfrm>
                <a:off x="10729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32"/>
              <p:cNvSpPr/>
              <p:nvPr/>
            </p:nvSpPr>
            <p:spPr>
              <a:xfrm>
                <a:off x="111272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32"/>
              <p:cNvSpPr/>
              <p:nvPr/>
            </p:nvSpPr>
            <p:spPr>
              <a:xfrm>
                <a:off x="1152500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32"/>
              <p:cNvSpPr/>
              <p:nvPr/>
            </p:nvSpPr>
            <p:spPr>
              <a:xfrm>
                <a:off x="119227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32"/>
              <p:cNvSpPr/>
              <p:nvPr/>
            </p:nvSpPr>
            <p:spPr>
              <a:xfrm>
                <a:off x="1232025" y="9024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32"/>
              <p:cNvSpPr/>
              <p:nvPr/>
            </p:nvSpPr>
            <p:spPr>
              <a:xfrm>
                <a:off x="276225" y="868375"/>
                <a:ext cx="11375" cy="9700"/>
              </a:xfrm>
              <a:custGeom>
                <a:rect b="b" l="l" r="r" t="t"/>
                <a:pathLst>
                  <a:path extrusionOk="0" h="388" w="455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32"/>
              <p:cNvSpPr/>
              <p:nvPr/>
            </p:nvSpPr>
            <p:spPr>
              <a:xfrm>
                <a:off x="3176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32"/>
              <p:cNvSpPr/>
              <p:nvPr/>
            </p:nvSpPr>
            <p:spPr>
              <a:xfrm>
                <a:off x="355750" y="8683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32"/>
              <p:cNvSpPr/>
              <p:nvPr/>
            </p:nvSpPr>
            <p:spPr>
              <a:xfrm>
                <a:off x="3971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32"/>
              <p:cNvSpPr/>
              <p:nvPr/>
            </p:nvSpPr>
            <p:spPr>
              <a:xfrm>
                <a:off x="43525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32"/>
              <p:cNvSpPr/>
              <p:nvPr/>
            </p:nvSpPr>
            <p:spPr>
              <a:xfrm>
                <a:off x="475000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32"/>
              <p:cNvSpPr/>
              <p:nvPr/>
            </p:nvSpPr>
            <p:spPr>
              <a:xfrm>
                <a:off x="5164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32"/>
              <p:cNvSpPr/>
              <p:nvPr/>
            </p:nvSpPr>
            <p:spPr>
              <a:xfrm>
                <a:off x="5545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32"/>
              <p:cNvSpPr/>
              <p:nvPr/>
            </p:nvSpPr>
            <p:spPr>
              <a:xfrm>
                <a:off x="5959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32"/>
              <p:cNvSpPr/>
              <p:nvPr/>
            </p:nvSpPr>
            <p:spPr>
              <a:xfrm>
                <a:off x="63402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2" name="Google Shape;9902;p32"/>
              <p:cNvSpPr/>
              <p:nvPr/>
            </p:nvSpPr>
            <p:spPr>
              <a:xfrm>
                <a:off x="673775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3" name="Google Shape;9903;p32"/>
              <p:cNvSpPr/>
              <p:nvPr/>
            </p:nvSpPr>
            <p:spPr>
              <a:xfrm>
                <a:off x="7152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32"/>
              <p:cNvSpPr/>
              <p:nvPr/>
            </p:nvSpPr>
            <p:spPr>
              <a:xfrm>
                <a:off x="753300" y="8683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32"/>
              <p:cNvSpPr/>
              <p:nvPr/>
            </p:nvSpPr>
            <p:spPr>
              <a:xfrm>
                <a:off x="794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32"/>
              <p:cNvSpPr/>
              <p:nvPr/>
            </p:nvSpPr>
            <p:spPr>
              <a:xfrm>
                <a:off x="83282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32"/>
              <p:cNvSpPr/>
              <p:nvPr/>
            </p:nvSpPr>
            <p:spPr>
              <a:xfrm>
                <a:off x="872575" y="8683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32"/>
              <p:cNvSpPr/>
              <p:nvPr/>
            </p:nvSpPr>
            <p:spPr>
              <a:xfrm>
                <a:off x="9139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32"/>
              <p:cNvSpPr/>
              <p:nvPr/>
            </p:nvSpPr>
            <p:spPr>
              <a:xfrm>
                <a:off x="95370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32"/>
              <p:cNvSpPr/>
              <p:nvPr/>
            </p:nvSpPr>
            <p:spPr>
              <a:xfrm>
                <a:off x="993450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32"/>
              <p:cNvSpPr/>
              <p:nvPr/>
            </p:nvSpPr>
            <p:spPr>
              <a:xfrm>
                <a:off x="10332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32"/>
              <p:cNvSpPr/>
              <p:nvPr/>
            </p:nvSpPr>
            <p:spPr>
              <a:xfrm>
                <a:off x="10729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32"/>
              <p:cNvSpPr/>
              <p:nvPr/>
            </p:nvSpPr>
            <p:spPr>
              <a:xfrm>
                <a:off x="111272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32"/>
              <p:cNvSpPr/>
              <p:nvPr/>
            </p:nvSpPr>
            <p:spPr>
              <a:xfrm>
                <a:off x="1152500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32"/>
              <p:cNvSpPr/>
              <p:nvPr/>
            </p:nvSpPr>
            <p:spPr>
              <a:xfrm>
                <a:off x="119227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32"/>
              <p:cNvSpPr/>
              <p:nvPr/>
            </p:nvSpPr>
            <p:spPr>
              <a:xfrm>
                <a:off x="1232025" y="868350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32"/>
              <p:cNvSpPr/>
              <p:nvPr/>
            </p:nvSpPr>
            <p:spPr>
              <a:xfrm>
                <a:off x="3176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32"/>
              <p:cNvSpPr/>
              <p:nvPr/>
            </p:nvSpPr>
            <p:spPr>
              <a:xfrm>
                <a:off x="355750" y="8342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6"/>
                    </a:cubicBezTo>
                    <a:cubicBezTo>
                      <a:pt x="453" y="89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32"/>
              <p:cNvSpPr/>
              <p:nvPr/>
            </p:nvSpPr>
            <p:spPr>
              <a:xfrm>
                <a:off x="3971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9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32"/>
              <p:cNvSpPr/>
              <p:nvPr/>
            </p:nvSpPr>
            <p:spPr>
              <a:xfrm>
                <a:off x="435250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32"/>
              <p:cNvSpPr/>
              <p:nvPr/>
            </p:nvSpPr>
            <p:spPr>
              <a:xfrm>
                <a:off x="475025" y="83427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32"/>
              <p:cNvSpPr/>
              <p:nvPr/>
            </p:nvSpPr>
            <p:spPr>
              <a:xfrm>
                <a:off x="5164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32"/>
              <p:cNvSpPr/>
              <p:nvPr/>
            </p:nvSpPr>
            <p:spPr>
              <a:xfrm>
                <a:off x="5545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32"/>
              <p:cNvSpPr/>
              <p:nvPr/>
            </p:nvSpPr>
            <p:spPr>
              <a:xfrm>
                <a:off x="595925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32"/>
              <p:cNvSpPr/>
              <p:nvPr/>
            </p:nvSpPr>
            <p:spPr>
              <a:xfrm>
                <a:off x="63402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32"/>
              <p:cNvSpPr/>
              <p:nvPr/>
            </p:nvSpPr>
            <p:spPr>
              <a:xfrm>
                <a:off x="673775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32"/>
              <p:cNvSpPr/>
              <p:nvPr/>
            </p:nvSpPr>
            <p:spPr>
              <a:xfrm>
                <a:off x="7152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32"/>
              <p:cNvSpPr/>
              <p:nvPr/>
            </p:nvSpPr>
            <p:spPr>
              <a:xfrm>
                <a:off x="753300" y="8342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32"/>
              <p:cNvSpPr/>
              <p:nvPr/>
            </p:nvSpPr>
            <p:spPr>
              <a:xfrm>
                <a:off x="794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0" name="Google Shape;9930;p32"/>
              <p:cNvSpPr/>
              <p:nvPr/>
            </p:nvSpPr>
            <p:spPr>
              <a:xfrm>
                <a:off x="832825" y="8342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1" name="Google Shape;9931;p32"/>
              <p:cNvSpPr/>
              <p:nvPr/>
            </p:nvSpPr>
            <p:spPr>
              <a:xfrm>
                <a:off x="872575" y="8342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0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9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32"/>
              <p:cNvSpPr/>
              <p:nvPr/>
            </p:nvSpPr>
            <p:spPr>
              <a:xfrm>
                <a:off x="9139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32"/>
              <p:cNvSpPr/>
              <p:nvPr/>
            </p:nvSpPr>
            <p:spPr>
              <a:xfrm>
                <a:off x="95370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9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32"/>
              <p:cNvSpPr/>
              <p:nvPr/>
            </p:nvSpPr>
            <p:spPr>
              <a:xfrm>
                <a:off x="993450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9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9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32"/>
              <p:cNvSpPr/>
              <p:nvPr/>
            </p:nvSpPr>
            <p:spPr>
              <a:xfrm>
                <a:off x="10332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32"/>
              <p:cNvSpPr/>
              <p:nvPr/>
            </p:nvSpPr>
            <p:spPr>
              <a:xfrm>
                <a:off x="10729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32"/>
              <p:cNvSpPr/>
              <p:nvPr/>
            </p:nvSpPr>
            <p:spPr>
              <a:xfrm>
                <a:off x="111272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9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9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32"/>
              <p:cNvSpPr/>
              <p:nvPr/>
            </p:nvSpPr>
            <p:spPr>
              <a:xfrm>
                <a:off x="1152500" y="8342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9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9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32"/>
              <p:cNvSpPr/>
              <p:nvPr/>
            </p:nvSpPr>
            <p:spPr>
              <a:xfrm>
                <a:off x="119227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9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32"/>
              <p:cNvSpPr/>
              <p:nvPr/>
            </p:nvSpPr>
            <p:spPr>
              <a:xfrm>
                <a:off x="1232025" y="8342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32"/>
              <p:cNvSpPr/>
              <p:nvPr/>
            </p:nvSpPr>
            <p:spPr>
              <a:xfrm>
                <a:off x="3176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32"/>
              <p:cNvSpPr/>
              <p:nvPr/>
            </p:nvSpPr>
            <p:spPr>
              <a:xfrm>
                <a:off x="355750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3" y="333"/>
                    </a:cubicBezTo>
                    <a:cubicBezTo>
                      <a:pt x="162" y="372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32"/>
              <p:cNvSpPr/>
              <p:nvPr/>
            </p:nvSpPr>
            <p:spPr>
              <a:xfrm>
                <a:off x="3971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8" y="1"/>
                      <a:pt x="1" y="88"/>
                      <a:pt x="1" y="195"/>
                    </a:cubicBezTo>
                    <a:cubicBezTo>
                      <a:pt x="1" y="302"/>
                      <a:pt x="88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32"/>
              <p:cNvSpPr/>
              <p:nvPr/>
            </p:nvSpPr>
            <p:spPr>
              <a:xfrm>
                <a:off x="43525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32"/>
              <p:cNvSpPr/>
              <p:nvPr/>
            </p:nvSpPr>
            <p:spPr>
              <a:xfrm>
                <a:off x="475000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32"/>
              <p:cNvSpPr/>
              <p:nvPr/>
            </p:nvSpPr>
            <p:spPr>
              <a:xfrm>
                <a:off x="5164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32"/>
              <p:cNvSpPr/>
              <p:nvPr/>
            </p:nvSpPr>
            <p:spPr>
              <a:xfrm>
                <a:off x="5545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32"/>
              <p:cNvSpPr/>
              <p:nvPr/>
            </p:nvSpPr>
            <p:spPr>
              <a:xfrm>
                <a:off x="595925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32"/>
              <p:cNvSpPr/>
              <p:nvPr/>
            </p:nvSpPr>
            <p:spPr>
              <a:xfrm>
                <a:off x="63402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32"/>
              <p:cNvSpPr/>
              <p:nvPr/>
            </p:nvSpPr>
            <p:spPr>
              <a:xfrm>
                <a:off x="673775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32"/>
              <p:cNvSpPr/>
              <p:nvPr/>
            </p:nvSpPr>
            <p:spPr>
              <a:xfrm>
                <a:off x="7152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32"/>
              <p:cNvSpPr/>
              <p:nvPr/>
            </p:nvSpPr>
            <p:spPr>
              <a:xfrm>
                <a:off x="753300" y="80017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32"/>
              <p:cNvSpPr/>
              <p:nvPr/>
            </p:nvSpPr>
            <p:spPr>
              <a:xfrm>
                <a:off x="794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32"/>
              <p:cNvSpPr/>
              <p:nvPr/>
            </p:nvSpPr>
            <p:spPr>
              <a:xfrm>
                <a:off x="832825" y="80017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32"/>
              <p:cNvSpPr/>
              <p:nvPr/>
            </p:nvSpPr>
            <p:spPr>
              <a:xfrm>
                <a:off x="872575" y="800125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7" y="2"/>
                      <a:pt x="0" y="211"/>
                      <a:pt x="122" y="333"/>
                    </a:cubicBezTo>
                    <a:cubicBezTo>
                      <a:pt x="161" y="372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32"/>
              <p:cNvSpPr/>
              <p:nvPr/>
            </p:nvSpPr>
            <p:spPr>
              <a:xfrm>
                <a:off x="9139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32"/>
              <p:cNvSpPr/>
              <p:nvPr/>
            </p:nvSpPr>
            <p:spPr>
              <a:xfrm>
                <a:off x="95370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2" y="389"/>
                      <a:pt x="389" y="302"/>
                      <a:pt x="389" y="195"/>
                    </a:cubicBezTo>
                    <a:cubicBezTo>
                      <a:pt x="389" y="88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32"/>
              <p:cNvSpPr/>
              <p:nvPr/>
            </p:nvSpPr>
            <p:spPr>
              <a:xfrm>
                <a:off x="993450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9" y="1"/>
                      <a:pt x="1" y="88"/>
                      <a:pt x="1" y="195"/>
                    </a:cubicBezTo>
                    <a:cubicBezTo>
                      <a:pt x="1" y="302"/>
                      <a:pt x="89" y="389"/>
                      <a:pt x="195" y="389"/>
                    </a:cubicBezTo>
                    <a:cubicBezTo>
                      <a:pt x="303" y="389"/>
                      <a:pt x="389" y="302"/>
                      <a:pt x="389" y="195"/>
                    </a:cubicBezTo>
                    <a:cubicBezTo>
                      <a:pt x="389" y="88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32"/>
              <p:cNvSpPr/>
              <p:nvPr/>
            </p:nvSpPr>
            <p:spPr>
              <a:xfrm>
                <a:off x="10332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32"/>
              <p:cNvSpPr/>
              <p:nvPr/>
            </p:nvSpPr>
            <p:spPr>
              <a:xfrm>
                <a:off x="10729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32"/>
              <p:cNvSpPr/>
              <p:nvPr/>
            </p:nvSpPr>
            <p:spPr>
              <a:xfrm>
                <a:off x="111272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8" y="1"/>
                      <a:pt x="0" y="88"/>
                      <a:pt x="0" y="195"/>
                    </a:cubicBezTo>
                    <a:cubicBezTo>
                      <a:pt x="0" y="302"/>
                      <a:pt x="88" y="389"/>
                      <a:pt x="194" y="389"/>
                    </a:cubicBezTo>
                    <a:cubicBezTo>
                      <a:pt x="302" y="389"/>
                      <a:pt x="388" y="302"/>
                      <a:pt x="388" y="195"/>
                    </a:cubicBezTo>
                    <a:cubicBezTo>
                      <a:pt x="388" y="88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32"/>
              <p:cNvSpPr/>
              <p:nvPr/>
            </p:nvSpPr>
            <p:spPr>
              <a:xfrm>
                <a:off x="1152500" y="8001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1"/>
                    </a:moveTo>
                    <a:cubicBezTo>
                      <a:pt x="87" y="1"/>
                      <a:pt x="1" y="88"/>
                      <a:pt x="1" y="195"/>
                    </a:cubicBezTo>
                    <a:cubicBezTo>
                      <a:pt x="1" y="302"/>
                      <a:pt x="87" y="389"/>
                      <a:pt x="193" y="389"/>
                    </a:cubicBezTo>
                    <a:cubicBezTo>
                      <a:pt x="301" y="389"/>
                      <a:pt x="388" y="302"/>
                      <a:pt x="388" y="195"/>
                    </a:cubicBezTo>
                    <a:cubicBezTo>
                      <a:pt x="388" y="88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32"/>
              <p:cNvSpPr/>
              <p:nvPr/>
            </p:nvSpPr>
            <p:spPr>
              <a:xfrm>
                <a:off x="119227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1"/>
                    </a:moveTo>
                    <a:cubicBezTo>
                      <a:pt x="86" y="1"/>
                      <a:pt x="0" y="88"/>
                      <a:pt x="0" y="195"/>
                    </a:cubicBezTo>
                    <a:cubicBezTo>
                      <a:pt x="0" y="302"/>
                      <a:pt x="86" y="389"/>
                      <a:pt x="193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32"/>
              <p:cNvSpPr/>
              <p:nvPr/>
            </p:nvSpPr>
            <p:spPr>
              <a:xfrm>
                <a:off x="1232025" y="8001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7" y="302"/>
                      <a:pt x="387" y="195"/>
                    </a:cubicBezTo>
                    <a:cubicBezTo>
                      <a:pt x="387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32"/>
              <p:cNvSpPr/>
              <p:nvPr/>
            </p:nvSpPr>
            <p:spPr>
              <a:xfrm>
                <a:off x="355750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3" y="332"/>
                    </a:cubicBezTo>
                    <a:cubicBezTo>
                      <a:pt x="162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6"/>
                    </a:cubicBezTo>
                    <a:cubicBezTo>
                      <a:pt x="453" y="88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32"/>
              <p:cNvSpPr/>
              <p:nvPr/>
            </p:nvSpPr>
            <p:spPr>
              <a:xfrm>
                <a:off x="3971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8" y="0"/>
                      <a:pt x="1" y="88"/>
                      <a:pt x="1" y="194"/>
                    </a:cubicBezTo>
                    <a:cubicBezTo>
                      <a:pt x="1" y="302"/>
                      <a:pt x="88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32"/>
              <p:cNvSpPr/>
              <p:nvPr/>
            </p:nvSpPr>
            <p:spPr>
              <a:xfrm>
                <a:off x="435250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32"/>
              <p:cNvSpPr/>
              <p:nvPr/>
            </p:nvSpPr>
            <p:spPr>
              <a:xfrm>
                <a:off x="475025" y="7660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32"/>
              <p:cNvSpPr/>
              <p:nvPr/>
            </p:nvSpPr>
            <p:spPr>
              <a:xfrm>
                <a:off x="5164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32"/>
              <p:cNvSpPr/>
              <p:nvPr/>
            </p:nvSpPr>
            <p:spPr>
              <a:xfrm>
                <a:off x="5545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32"/>
              <p:cNvSpPr/>
              <p:nvPr/>
            </p:nvSpPr>
            <p:spPr>
              <a:xfrm>
                <a:off x="595925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32"/>
              <p:cNvSpPr/>
              <p:nvPr/>
            </p:nvSpPr>
            <p:spPr>
              <a:xfrm>
                <a:off x="63402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32"/>
              <p:cNvSpPr/>
              <p:nvPr/>
            </p:nvSpPr>
            <p:spPr>
              <a:xfrm>
                <a:off x="673775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32"/>
              <p:cNvSpPr/>
              <p:nvPr/>
            </p:nvSpPr>
            <p:spPr>
              <a:xfrm>
                <a:off x="7152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32"/>
              <p:cNvSpPr/>
              <p:nvPr/>
            </p:nvSpPr>
            <p:spPr>
              <a:xfrm>
                <a:off x="753300" y="7660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32"/>
              <p:cNvSpPr/>
              <p:nvPr/>
            </p:nvSpPr>
            <p:spPr>
              <a:xfrm>
                <a:off x="794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32"/>
              <p:cNvSpPr/>
              <p:nvPr/>
            </p:nvSpPr>
            <p:spPr>
              <a:xfrm>
                <a:off x="832825" y="7660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32"/>
              <p:cNvSpPr/>
              <p:nvPr/>
            </p:nvSpPr>
            <p:spPr>
              <a:xfrm>
                <a:off x="872575" y="7660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2"/>
                      <a:pt x="0" y="211"/>
                      <a:pt x="122" y="332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6"/>
                    </a:cubicBezTo>
                    <a:cubicBezTo>
                      <a:pt x="454" y="88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32"/>
              <p:cNvSpPr/>
              <p:nvPr/>
            </p:nvSpPr>
            <p:spPr>
              <a:xfrm>
                <a:off x="9139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32"/>
              <p:cNvSpPr/>
              <p:nvPr/>
            </p:nvSpPr>
            <p:spPr>
              <a:xfrm>
                <a:off x="95370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2" y="388"/>
                      <a:pt x="389" y="302"/>
                      <a:pt x="389" y="194"/>
                    </a:cubicBezTo>
                    <a:cubicBezTo>
                      <a:pt x="389" y="88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32"/>
              <p:cNvSpPr/>
              <p:nvPr/>
            </p:nvSpPr>
            <p:spPr>
              <a:xfrm>
                <a:off x="993450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9" y="0"/>
                      <a:pt x="1" y="88"/>
                      <a:pt x="1" y="194"/>
                    </a:cubicBezTo>
                    <a:cubicBezTo>
                      <a:pt x="1" y="302"/>
                      <a:pt x="89" y="388"/>
                      <a:pt x="195" y="388"/>
                    </a:cubicBezTo>
                    <a:cubicBezTo>
                      <a:pt x="303" y="388"/>
                      <a:pt x="389" y="302"/>
                      <a:pt x="389" y="194"/>
                    </a:cubicBezTo>
                    <a:cubicBezTo>
                      <a:pt x="389" y="88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32"/>
              <p:cNvSpPr/>
              <p:nvPr/>
            </p:nvSpPr>
            <p:spPr>
              <a:xfrm>
                <a:off x="10332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32"/>
              <p:cNvSpPr/>
              <p:nvPr/>
            </p:nvSpPr>
            <p:spPr>
              <a:xfrm>
                <a:off x="107297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32"/>
              <p:cNvSpPr/>
              <p:nvPr/>
            </p:nvSpPr>
            <p:spPr>
              <a:xfrm>
                <a:off x="1112725" y="7660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8" y="0"/>
                      <a:pt x="0" y="88"/>
                      <a:pt x="0" y="194"/>
                    </a:cubicBezTo>
                    <a:cubicBezTo>
                      <a:pt x="0" y="302"/>
                      <a:pt x="88" y="388"/>
                      <a:pt x="194" y="388"/>
                    </a:cubicBezTo>
                    <a:cubicBezTo>
                      <a:pt x="302" y="388"/>
                      <a:pt x="388" y="302"/>
                      <a:pt x="388" y="194"/>
                    </a:cubicBezTo>
                    <a:cubicBezTo>
                      <a:pt x="388" y="88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32"/>
              <p:cNvSpPr/>
              <p:nvPr/>
            </p:nvSpPr>
            <p:spPr>
              <a:xfrm>
                <a:off x="1152500" y="76602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3" y="0"/>
                    </a:moveTo>
                    <a:cubicBezTo>
                      <a:pt x="87" y="0"/>
                      <a:pt x="1" y="88"/>
                      <a:pt x="1" y="194"/>
                    </a:cubicBezTo>
                    <a:cubicBezTo>
                      <a:pt x="1" y="302"/>
                      <a:pt x="87" y="388"/>
                      <a:pt x="193" y="388"/>
                    </a:cubicBezTo>
                    <a:cubicBezTo>
                      <a:pt x="301" y="388"/>
                      <a:pt x="388" y="302"/>
                      <a:pt x="388" y="194"/>
                    </a:cubicBezTo>
                    <a:cubicBezTo>
                      <a:pt x="388" y="88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32"/>
              <p:cNvSpPr/>
              <p:nvPr/>
            </p:nvSpPr>
            <p:spPr>
              <a:xfrm>
                <a:off x="119227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3" y="0"/>
                    </a:moveTo>
                    <a:cubicBezTo>
                      <a:pt x="86" y="0"/>
                      <a:pt x="0" y="88"/>
                      <a:pt x="0" y="194"/>
                    </a:cubicBezTo>
                    <a:cubicBezTo>
                      <a:pt x="0" y="302"/>
                      <a:pt x="86" y="388"/>
                      <a:pt x="193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32"/>
              <p:cNvSpPr/>
              <p:nvPr/>
            </p:nvSpPr>
            <p:spPr>
              <a:xfrm>
                <a:off x="1232025" y="766025"/>
                <a:ext cx="9675" cy="9725"/>
              </a:xfrm>
              <a:custGeom>
                <a:rect b="b" l="l" r="r" t="t"/>
                <a:pathLst>
                  <a:path extrusionOk="0" h="389" w="387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7" y="302"/>
                      <a:pt x="387" y="194"/>
                    </a:cubicBezTo>
                    <a:cubicBezTo>
                      <a:pt x="387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32"/>
              <p:cNvSpPr/>
              <p:nvPr/>
            </p:nvSpPr>
            <p:spPr>
              <a:xfrm>
                <a:off x="355750" y="7319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32"/>
              <p:cNvSpPr/>
              <p:nvPr/>
            </p:nvSpPr>
            <p:spPr>
              <a:xfrm>
                <a:off x="3971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8" y="1"/>
                      <a:pt x="1" y="87"/>
                      <a:pt x="1" y="195"/>
                    </a:cubicBezTo>
                    <a:cubicBezTo>
                      <a:pt x="1" y="301"/>
                      <a:pt x="88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32"/>
              <p:cNvSpPr/>
              <p:nvPr/>
            </p:nvSpPr>
            <p:spPr>
              <a:xfrm>
                <a:off x="435250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32"/>
              <p:cNvSpPr/>
              <p:nvPr/>
            </p:nvSpPr>
            <p:spPr>
              <a:xfrm>
                <a:off x="475025" y="7319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32"/>
              <p:cNvSpPr/>
              <p:nvPr/>
            </p:nvSpPr>
            <p:spPr>
              <a:xfrm>
                <a:off x="5164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32"/>
              <p:cNvSpPr/>
              <p:nvPr/>
            </p:nvSpPr>
            <p:spPr>
              <a:xfrm>
                <a:off x="5545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1"/>
                    </a:moveTo>
                    <a:cubicBezTo>
                      <a:pt x="262" y="1"/>
                      <a:pt x="261" y="1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32"/>
              <p:cNvSpPr/>
              <p:nvPr/>
            </p:nvSpPr>
            <p:spPr>
              <a:xfrm>
                <a:off x="595925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32"/>
              <p:cNvSpPr/>
              <p:nvPr/>
            </p:nvSpPr>
            <p:spPr>
              <a:xfrm>
                <a:off x="63402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1"/>
                    </a:moveTo>
                    <a:cubicBezTo>
                      <a:pt x="263" y="1"/>
                      <a:pt x="262" y="1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1"/>
                      <a:pt x="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32"/>
              <p:cNvSpPr/>
              <p:nvPr/>
            </p:nvSpPr>
            <p:spPr>
              <a:xfrm>
                <a:off x="673775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32"/>
              <p:cNvSpPr/>
              <p:nvPr/>
            </p:nvSpPr>
            <p:spPr>
              <a:xfrm>
                <a:off x="7152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32"/>
              <p:cNvSpPr/>
              <p:nvPr/>
            </p:nvSpPr>
            <p:spPr>
              <a:xfrm>
                <a:off x="753300" y="7319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1"/>
                    </a:moveTo>
                    <a:cubicBezTo>
                      <a:pt x="262" y="1"/>
                      <a:pt x="261" y="1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1"/>
                      <a:pt x="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32"/>
              <p:cNvSpPr/>
              <p:nvPr/>
            </p:nvSpPr>
            <p:spPr>
              <a:xfrm>
                <a:off x="794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32"/>
              <p:cNvSpPr/>
              <p:nvPr/>
            </p:nvSpPr>
            <p:spPr>
              <a:xfrm>
                <a:off x="83282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32"/>
              <p:cNvSpPr/>
              <p:nvPr/>
            </p:nvSpPr>
            <p:spPr>
              <a:xfrm>
                <a:off x="872575" y="7319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7" y="1"/>
                      <a:pt x="0" y="210"/>
                      <a:pt x="123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32"/>
              <p:cNvSpPr/>
              <p:nvPr/>
            </p:nvSpPr>
            <p:spPr>
              <a:xfrm>
                <a:off x="9139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32"/>
              <p:cNvSpPr/>
              <p:nvPr/>
            </p:nvSpPr>
            <p:spPr>
              <a:xfrm>
                <a:off x="95370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2" y="387"/>
                      <a:pt x="389" y="301"/>
                      <a:pt x="389" y="195"/>
                    </a:cubicBezTo>
                    <a:cubicBezTo>
                      <a:pt x="389" y="87"/>
                      <a:pt x="302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32"/>
              <p:cNvSpPr/>
              <p:nvPr/>
            </p:nvSpPr>
            <p:spPr>
              <a:xfrm>
                <a:off x="993450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5" y="1"/>
                    </a:moveTo>
                    <a:cubicBezTo>
                      <a:pt x="89" y="1"/>
                      <a:pt x="1" y="87"/>
                      <a:pt x="1" y="195"/>
                    </a:cubicBezTo>
                    <a:cubicBezTo>
                      <a:pt x="1" y="301"/>
                      <a:pt x="89" y="387"/>
                      <a:pt x="195" y="387"/>
                    </a:cubicBezTo>
                    <a:cubicBezTo>
                      <a:pt x="303" y="387"/>
                      <a:pt x="389" y="301"/>
                      <a:pt x="389" y="195"/>
                    </a:cubicBezTo>
                    <a:cubicBezTo>
                      <a:pt x="389" y="87"/>
                      <a:pt x="303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5" name="Google Shape;10005;p32"/>
              <p:cNvSpPr/>
              <p:nvPr/>
            </p:nvSpPr>
            <p:spPr>
              <a:xfrm>
                <a:off x="10332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6" name="Google Shape;10006;p32"/>
              <p:cNvSpPr/>
              <p:nvPr/>
            </p:nvSpPr>
            <p:spPr>
              <a:xfrm>
                <a:off x="107297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32"/>
              <p:cNvSpPr/>
              <p:nvPr/>
            </p:nvSpPr>
            <p:spPr>
              <a:xfrm>
                <a:off x="1112725" y="73195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8" y="1"/>
                      <a:pt x="0" y="87"/>
                      <a:pt x="0" y="195"/>
                    </a:cubicBezTo>
                    <a:cubicBezTo>
                      <a:pt x="0" y="301"/>
                      <a:pt x="88" y="387"/>
                      <a:pt x="194" y="387"/>
                    </a:cubicBezTo>
                    <a:cubicBezTo>
                      <a:pt x="302" y="387"/>
                      <a:pt x="388" y="301"/>
                      <a:pt x="388" y="195"/>
                    </a:cubicBezTo>
                    <a:cubicBezTo>
                      <a:pt x="388" y="87"/>
                      <a:pt x="302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8" name="Google Shape;10008;p32"/>
              <p:cNvSpPr/>
              <p:nvPr/>
            </p:nvSpPr>
            <p:spPr>
              <a:xfrm>
                <a:off x="1152500" y="73195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3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7"/>
                      <a:pt x="193" y="387"/>
                    </a:cubicBezTo>
                    <a:cubicBezTo>
                      <a:pt x="301" y="387"/>
                      <a:pt x="388" y="301"/>
                      <a:pt x="388" y="195"/>
                    </a:cubicBezTo>
                    <a:cubicBezTo>
                      <a:pt x="388" y="87"/>
                      <a:pt x="301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9" name="Google Shape;10009;p32"/>
              <p:cNvSpPr/>
              <p:nvPr/>
            </p:nvSpPr>
            <p:spPr>
              <a:xfrm>
                <a:off x="119227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3" y="1"/>
                    </a:moveTo>
                    <a:cubicBezTo>
                      <a:pt x="86" y="1"/>
                      <a:pt x="0" y="87"/>
                      <a:pt x="0" y="195"/>
                    </a:cubicBezTo>
                    <a:cubicBezTo>
                      <a:pt x="0" y="301"/>
                      <a:pt x="86" y="387"/>
                      <a:pt x="193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32"/>
              <p:cNvSpPr/>
              <p:nvPr/>
            </p:nvSpPr>
            <p:spPr>
              <a:xfrm>
                <a:off x="1232025" y="731950"/>
                <a:ext cx="9675" cy="9700"/>
              </a:xfrm>
              <a:custGeom>
                <a:rect b="b" l="l" r="r" t="t"/>
                <a:pathLst>
                  <a:path extrusionOk="0" h="388" w="387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7" y="301"/>
                      <a:pt x="387" y="195"/>
                    </a:cubicBezTo>
                    <a:cubicBezTo>
                      <a:pt x="387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1" name="Google Shape;10011;p32"/>
              <p:cNvSpPr/>
              <p:nvPr/>
            </p:nvSpPr>
            <p:spPr>
              <a:xfrm>
                <a:off x="3971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8" y="0"/>
                      <a:pt x="1" y="87"/>
                      <a:pt x="1" y="194"/>
                    </a:cubicBezTo>
                    <a:cubicBezTo>
                      <a:pt x="1" y="300"/>
                      <a:pt x="88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2" name="Google Shape;10012;p32"/>
              <p:cNvSpPr/>
              <p:nvPr/>
            </p:nvSpPr>
            <p:spPr>
              <a:xfrm>
                <a:off x="43525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9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32"/>
              <p:cNvSpPr/>
              <p:nvPr/>
            </p:nvSpPr>
            <p:spPr>
              <a:xfrm>
                <a:off x="475000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4" name="Google Shape;10014;p32"/>
              <p:cNvSpPr/>
              <p:nvPr/>
            </p:nvSpPr>
            <p:spPr>
              <a:xfrm>
                <a:off x="51642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5" name="Google Shape;10015;p32"/>
              <p:cNvSpPr/>
              <p:nvPr/>
            </p:nvSpPr>
            <p:spPr>
              <a:xfrm>
                <a:off x="5545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0"/>
                    </a:moveTo>
                    <a:cubicBezTo>
                      <a:pt x="87" y="0"/>
                      <a:pt x="1" y="208"/>
                      <a:pt x="124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32"/>
              <p:cNvSpPr/>
              <p:nvPr/>
            </p:nvSpPr>
            <p:spPr>
              <a:xfrm>
                <a:off x="595925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32"/>
              <p:cNvSpPr/>
              <p:nvPr/>
            </p:nvSpPr>
            <p:spPr>
              <a:xfrm>
                <a:off x="63402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32"/>
              <p:cNvSpPr/>
              <p:nvPr/>
            </p:nvSpPr>
            <p:spPr>
              <a:xfrm>
                <a:off x="673775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32"/>
              <p:cNvSpPr/>
              <p:nvPr/>
            </p:nvSpPr>
            <p:spPr>
              <a:xfrm>
                <a:off x="7152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32"/>
              <p:cNvSpPr/>
              <p:nvPr/>
            </p:nvSpPr>
            <p:spPr>
              <a:xfrm>
                <a:off x="753300" y="6978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32"/>
              <p:cNvSpPr/>
              <p:nvPr/>
            </p:nvSpPr>
            <p:spPr>
              <a:xfrm>
                <a:off x="794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32"/>
              <p:cNvSpPr/>
              <p:nvPr/>
            </p:nvSpPr>
            <p:spPr>
              <a:xfrm>
                <a:off x="83282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32"/>
              <p:cNvSpPr/>
              <p:nvPr/>
            </p:nvSpPr>
            <p:spPr>
              <a:xfrm>
                <a:off x="872575" y="6978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32"/>
              <p:cNvSpPr/>
              <p:nvPr/>
            </p:nvSpPr>
            <p:spPr>
              <a:xfrm>
                <a:off x="9139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32"/>
              <p:cNvSpPr/>
              <p:nvPr/>
            </p:nvSpPr>
            <p:spPr>
              <a:xfrm>
                <a:off x="95370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2" y="387"/>
                      <a:pt x="389" y="300"/>
                      <a:pt x="389" y="194"/>
                    </a:cubicBezTo>
                    <a:cubicBezTo>
                      <a:pt x="389" y="87"/>
                      <a:pt x="302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32"/>
              <p:cNvSpPr/>
              <p:nvPr/>
            </p:nvSpPr>
            <p:spPr>
              <a:xfrm>
                <a:off x="993450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9" y="0"/>
                      <a:pt x="1" y="87"/>
                      <a:pt x="1" y="194"/>
                    </a:cubicBezTo>
                    <a:cubicBezTo>
                      <a:pt x="1" y="300"/>
                      <a:pt x="89" y="387"/>
                      <a:pt x="195" y="387"/>
                    </a:cubicBezTo>
                    <a:cubicBezTo>
                      <a:pt x="303" y="387"/>
                      <a:pt x="389" y="300"/>
                      <a:pt x="389" y="194"/>
                    </a:cubicBezTo>
                    <a:cubicBezTo>
                      <a:pt x="389" y="87"/>
                      <a:pt x="303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32"/>
              <p:cNvSpPr/>
              <p:nvPr/>
            </p:nvSpPr>
            <p:spPr>
              <a:xfrm>
                <a:off x="10332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32"/>
              <p:cNvSpPr/>
              <p:nvPr/>
            </p:nvSpPr>
            <p:spPr>
              <a:xfrm>
                <a:off x="107297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32"/>
              <p:cNvSpPr/>
              <p:nvPr/>
            </p:nvSpPr>
            <p:spPr>
              <a:xfrm>
                <a:off x="1112725" y="69785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8" y="0"/>
                      <a:pt x="0" y="87"/>
                      <a:pt x="0" y="194"/>
                    </a:cubicBezTo>
                    <a:cubicBezTo>
                      <a:pt x="0" y="300"/>
                      <a:pt x="88" y="387"/>
                      <a:pt x="194" y="387"/>
                    </a:cubicBezTo>
                    <a:cubicBezTo>
                      <a:pt x="302" y="387"/>
                      <a:pt x="388" y="300"/>
                      <a:pt x="388" y="194"/>
                    </a:cubicBezTo>
                    <a:cubicBezTo>
                      <a:pt x="388" y="87"/>
                      <a:pt x="302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32"/>
              <p:cNvSpPr/>
              <p:nvPr/>
            </p:nvSpPr>
            <p:spPr>
              <a:xfrm>
                <a:off x="1152500" y="69785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3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3" y="387"/>
                    </a:cubicBezTo>
                    <a:cubicBezTo>
                      <a:pt x="301" y="387"/>
                      <a:pt x="388" y="300"/>
                      <a:pt x="388" y="194"/>
                    </a:cubicBezTo>
                    <a:cubicBezTo>
                      <a:pt x="388" y="87"/>
                      <a:pt x="301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32"/>
              <p:cNvSpPr/>
              <p:nvPr/>
            </p:nvSpPr>
            <p:spPr>
              <a:xfrm>
                <a:off x="1192275" y="697850"/>
                <a:ext cx="9675" cy="9675"/>
              </a:xfrm>
              <a:custGeom>
                <a:rect b="b" l="l" r="r" t="t"/>
                <a:pathLst>
                  <a:path extrusionOk="0" h="387" w="387">
                    <a:moveTo>
                      <a:pt x="193" y="0"/>
                    </a:moveTo>
                    <a:cubicBezTo>
                      <a:pt x="86" y="0"/>
                      <a:pt x="0" y="87"/>
                      <a:pt x="0" y="194"/>
                    </a:cubicBezTo>
                    <a:cubicBezTo>
                      <a:pt x="0" y="300"/>
                      <a:pt x="86" y="387"/>
                      <a:pt x="193" y="387"/>
                    </a:cubicBezTo>
                    <a:cubicBezTo>
                      <a:pt x="300" y="387"/>
                      <a:pt x="387" y="300"/>
                      <a:pt x="387" y="194"/>
                    </a:cubicBezTo>
                    <a:cubicBezTo>
                      <a:pt x="387" y="87"/>
                      <a:pt x="300" y="0"/>
                      <a:pt x="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32"/>
              <p:cNvSpPr/>
              <p:nvPr/>
            </p:nvSpPr>
            <p:spPr>
              <a:xfrm>
                <a:off x="4352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32"/>
              <p:cNvSpPr/>
              <p:nvPr/>
            </p:nvSpPr>
            <p:spPr>
              <a:xfrm>
                <a:off x="475025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32"/>
              <p:cNvSpPr/>
              <p:nvPr/>
            </p:nvSpPr>
            <p:spPr>
              <a:xfrm>
                <a:off x="514750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7"/>
                      <a:pt x="258" y="387"/>
                    </a:cubicBezTo>
                    <a:cubicBezTo>
                      <a:pt x="358" y="387"/>
                      <a:pt x="454" y="310"/>
                      <a:pt x="454" y="194"/>
                    </a:cubicBezTo>
                    <a:cubicBezTo>
                      <a:pt x="454" y="87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32"/>
              <p:cNvSpPr/>
              <p:nvPr/>
            </p:nvSpPr>
            <p:spPr>
              <a:xfrm>
                <a:off x="5545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32"/>
              <p:cNvSpPr/>
              <p:nvPr/>
            </p:nvSpPr>
            <p:spPr>
              <a:xfrm>
                <a:off x="594250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6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32"/>
              <p:cNvSpPr/>
              <p:nvPr/>
            </p:nvSpPr>
            <p:spPr>
              <a:xfrm>
                <a:off x="63402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7" y="0"/>
                      <a:pt x="1" y="208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32"/>
              <p:cNvSpPr/>
              <p:nvPr/>
            </p:nvSpPr>
            <p:spPr>
              <a:xfrm>
                <a:off x="673775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32"/>
              <p:cNvSpPr/>
              <p:nvPr/>
            </p:nvSpPr>
            <p:spPr>
              <a:xfrm>
                <a:off x="713525" y="6637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32"/>
              <p:cNvSpPr/>
              <p:nvPr/>
            </p:nvSpPr>
            <p:spPr>
              <a:xfrm>
                <a:off x="7533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0"/>
                    </a:cubicBez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32"/>
              <p:cNvSpPr/>
              <p:nvPr/>
            </p:nvSpPr>
            <p:spPr>
              <a:xfrm>
                <a:off x="79307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32"/>
              <p:cNvSpPr/>
              <p:nvPr/>
            </p:nvSpPr>
            <p:spPr>
              <a:xfrm>
                <a:off x="832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32"/>
              <p:cNvSpPr/>
              <p:nvPr/>
            </p:nvSpPr>
            <p:spPr>
              <a:xfrm>
                <a:off x="872575" y="663750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7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32"/>
              <p:cNvSpPr/>
              <p:nvPr/>
            </p:nvSpPr>
            <p:spPr>
              <a:xfrm>
                <a:off x="9123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32"/>
              <p:cNvSpPr/>
              <p:nvPr/>
            </p:nvSpPr>
            <p:spPr>
              <a:xfrm>
                <a:off x="952100" y="663750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8" y="0"/>
                      <a:pt x="258" y="0"/>
                      <a:pt x="257" y="0"/>
                    </a:cubicBezTo>
                    <a:cubicBezTo>
                      <a:pt x="85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7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32"/>
              <p:cNvSpPr/>
              <p:nvPr/>
            </p:nvSpPr>
            <p:spPr>
              <a:xfrm>
                <a:off x="991825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32"/>
              <p:cNvSpPr/>
              <p:nvPr/>
            </p:nvSpPr>
            <p:spPr>
              <a:xfrm>
                <a:off x="1031600" y="6637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0"/>
                    </a:cubicBezTo>
                    <a:cubicBezTo>
                      <a:pt x="260" y="0"/>
                      <a:pt x="259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5" y="194"/>
                    </a:cubicBezTo>
                    <a:cubicBezTo>
                      <a:pt x="455" y="87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32"/>
              <p:cNvSpPr/>
              <p:nvPr/>
            </p:nvSpPr>
            <p:spPr>
              <a:xfrm>
                <a:off x="10713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6" y="0"/>
                      <a:pt x="0" y="208"/>
                      <a:pt x="123" y="330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32"/>
              <p:cNvSpPr/>
              <p:nvPr/>
            </p:nvSpPr>
            <p:spPr>
              <a:xfrm>
                <a:off x="111110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3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32"/>
              <p:cNvSpPr/>
              <p:nvPr/>
            </p:nvSpPr>
            <p:spPr>
              <a:xfrm>
                <a:off x="1150850" y="6637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87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32"/>
              <p:cNvSpPr/>
              <p:nvPr/>
            </p:nvSpPr>
            <p:spPr>
              <a:xfrm>
                <a:off x="4750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32"/>
              <p:cNvSpPr/>
              <p:nvPr/>
            </p:nvSpPr>
            <p:spPr>
              <a:xfrm>
                <a:off x="514750" y="6296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2" y="388"/>
                      <a:pt x="259" y="388"/>
                    </a:cubicBezTo>
                    <a:cubicBezTo>
                      <a:pt x="359" y="388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32"/>
              <p:cNvSpPr/>
              <p:nvPr/>
            </p:nvSpPr>
            <p:spPr>
              <a:xfrm>
                <a:off x="5545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32"/>
              <p:cNvSpPr/>
              <p:nvPr/>
            </p:nvSpPr>
            <p:spPr>
              <a:xfrm>
                <a:off x="594250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32"/>
              <p:cNvSpPr/>
              <p:nvPr/>
            </p:nvSpPr>
            <p:spPr>
              <a:xfrm>
                <a:off x="63402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32"/>
              <p:cNvSpPr/>
              <p:nvPr/>
            </p:nvSpPr>
            <p:spPr>
              <a:xfrm>
                <a:off x="673775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32"/>
              <p:cNvSpPr/>
              <p:nvPr/>
            </p:nvSpPr>
            <p:spPr>
              <a:xfrm>
                <a:off x="71352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32"/>
              <p:cNvSpPr/>
              <p:nvPr/>
            </p:nvSpPr>
            <p:spPr>
              <a:xfrm>
                <a:off x="753300" y="6296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32"/>
              <p:cNvSpPr/>
              <p:nvPr/>
            </p:nvSpPr>
            <p:spPr>
              <a:xfrm>
                <a:off x="793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32"/>
              <p:cNvSpPr/>
              <p:nvPr/>
            </p:nvSpPr>
            <p:spPr>
              <a:xfrm>
                <a:off x="832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32"/>
              <p:cNvSpPr/>
              <p:nvPr/>
            </p:nvSpPr>
            <p:spPr>
              <a:xfrm>
                <a:off x="8725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1"/>
                    </a:moveTo>
                    <a:cubicBezTo>
                      <a:pt x="261" y="1"/>
                      <a:pt x="260" y="1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8"/>
                      <a:pt x="367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32"/>
              <p:cNvSpPr/>
              <p:nvPr/>
            </p:nvSpPr>
            <p:spPr>
              <a:xfrm>
                <a:off x="9123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32"/>
              <p:cNvSpPr/>
              <p:nvPr/>
            </p:nvSpPr>
            <p:spPr>
              <a:xfrm>
                <a:off x="95207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32"/>
              <p:cNvSpPr/>
              <p:nvPr/>
            </p:nvSpPr>
            <p:spPr>
              <a:xfrm>
                <a:off x="991825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10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32"/>
              <p:cNvSpPr/>
              <p:nvPr/>
            </p:nvSpPr>
            <p:spPr>
              <a:xfrm>
                <a:off x="1031575" y="6296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32"/>
              <p:cNvSpPr/>
              <p:nvPr/>
            </p:nvSpPr>
            <p:spPr>
              <a:xfrm>
                <a:off x="107135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32"/>
              <p:cNvSpPr/>
              <p:nvPr/>
            </p:nvSpPr>
            <p:spPr>
              <a:xfrm>
                <a:off x="1111100" y="6296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32"/>
              <p:cNvSpPr/>
              <p:nvPr/>
            </p:nvSpPr>
            <p:spPr>
              <a:xfrm>
                <a:off x="514750" y="595525"/>
                <a:ext cx="11350" cy="9700"/>
              </a:xfrm>
              <a:custGeom>
                <a:rect b="b" l="l" r="r" t="t"/>
                <a:pathLst>
                  <a:path extrusionOk="0" h="388" w="454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0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5"/>
                    </a:cubicBezTo>
                    <a:cubicBezTo>
                      <a:pt x="454" y="88"/>
                      <a:pt x="369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32"/>
              <p:cNvSpPr/>
              <p:nvPr/>
            </p:nvSpPr>
            <p:spPr>
              <a:xfrm>
                <a:off x="5545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3" y="0"/>
                    </a:moveTo>
                    <a:cubicBezTo>
                      <a:pt x="262" y="0"/>
                      <a:pt x="261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6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32"/>
              <p:cNvSpPr/>
              <p:nvPr/>
            </p:nvSpPr>
            <p:spPr>
              <a:xfrm>
                <a:off x="594250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1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32"/>
              <p:cNvSpPr/>
              <p:nvPr/>
            </p:nvSpPr>
            <p:spPr>
              <a:xfrm>
                <a:off x="63402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7" y="1"/>
                      <a:pt x="1" y="209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32"/>
              <p:cNvSpPr/>
              <p:nvPr/>
            </p:nvSpPr>
            <p:spPr>
              <a:xfrm>
                <a:off x="673775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1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32"/>
              <p:cNvSpPr/>
              <p:nvPr/>
            </p:nvSpPr>
            <p:spPr>
              <a:xfrm>
                <a:off x="713525" y="5955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1"/>
                    </a:cubicBezTo>
                    <a:cubicBezTo>
                      <a:pt x="260" y="1"/>
                      <a:pt x="260" y="1"/>
                      <a:pt x="259" y="1"/>
                    </a:cubicBezTo>
                    <a:cubicBezTo>
                      <a:pt x="88" y="1"/>
                      <a:pt x="1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1"/>
                      <a:pt x="455" y="195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32"/>
              <p:cNvSpPr/>
              <p:nvPr/>
            </p:nvSpPr>
            <p:spPr>
              <a:xfrm>
                <a:off x="7533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1" y="0"/>
                      <a:pt x="260" y="1"/>
                    </a:cubicBez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32"/>
              <p:cNvSpPr/>
              <p:nvPr/>
            </p:nvSpPr>
            <p:spPr>
              <a:xfrm>
                <a:off x="7930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9" y="1"/>
                      <a:pt x="258" y="1"/>
                      <a:pt x="257" y="1"/>
                    </a:cubicBezTo>
                    <a:cubicBezTo>
                      <a:pt x="86" y="1"/>
                      <a:pt x="1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32"/>
              <p:cNvSpPr/>
              <p:nvPr/>
            </p:nvSpPr>
            <p:spPr>
              <a:xfrm>
                <a:off x="832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9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32"/>
              <p:cNvSpPr/>
              <p:nvPr/>
            </p:nvSpPr>
            <p:spPr>
              <a:xfrm>
                <a:off x="87257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1"/>
                    </a:cubicBezTo>
                    <a:cubicBezTo>
                      <a:pt x="85" y="1"/>
                      <a:pt x="0" y="210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32"/>
              <p:cNvSpPr/>
              <p:nvPr/>
            </p:nvSpPr>
            <p:spPr>
              <a:xfrm>
                <a:off x="9123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1" y="209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1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ubicBezTo>
                      <a:pt x="261" y="1"/>
                      <a:pt x="260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32"/>
              <p:cNvSpPr/>
              <p:nvPr/>
            </p:nvSpPr>
            <p:spPr>
              <a:xfrm>
                <a:off x="952100" y="595525"/>
                <a:ext cx="11325" cy="9725"/>
              </a:xfrm>
              <a:custGeom>
                <a:rect b="b" l="l" r="r" t="t"/>
                <a:pathLst>
                  <a:path extrusionOk="0" h="389" w="453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258" y="1"/>
                      <a:pt x="258" y="1"/>
                      <a:pt x="257" y="1"/>
                    </a:cubicBezTo>
                    <a:cubicBezTo>
                      <a:pt x="85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7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32"/>
              <p:cNvSpPr/>
              <p:nvPr/>
            </p:nvSpPr>
            <p:spPr>
              <a:xfrm>
                <a:off x="991825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1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32"/>
              <p:cNvSpPr/>
              <p:nvPr/>
            </p:nvSpPr>
            <p:spPr>
              <a:xfrm>
                <a:off x="1031600" y="5955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3" y="0"/>
                    </a:moveTo>
                    <a:cubicBezTo>
                      <a:pt x="262" y="0"/>
                      <a:pt x="262" y="0"/>
                      <a:pt x="261" y="1"/>
                    </a:cubicBezTo>
                    <a:cubicBezTo>
                      <a:pt x="260" y="1"/>
                      <a:pt x="259" y="1"/>
                      <a:pt x="259" y="1"/>
                    </a:cubicBezTo>
                    <a:cubicBezTo>
                      <a:pt x="87" y="1"/>
                      <a:pt x="0" y="209"/>
                      <a:pt x="123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5" y="195"/>
                    </a:cubicBezTo>
                    <a:cubicBezTo>
                      <a:pt x="455" y="88"/>
                      <a:pt x="368" y="0"/>
                      <a:pt x="2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32"/>
              <p:cNvSpPr/>
              <p:nvPr/>
            </p:nvSpPr>
            <p:spPr>
              <a:xfrm>
                <a:off x="1071350" y="5955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1"/>
                    </a:cubicBez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1"/>
                      <a:pt x="453" y="195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32"/>
              <p:cNvSpPr/>
              <p:nvPr/>
            </p:nvSpPr>
            <p:spPr>
              <a:xfrm>
                <a:off x="594250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4" y="371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7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32"/>
              <p:cNvSpPr/>
              <p:nvPr/>
            </p:nvSpPr>
            <p:spPr>
              <a:xfrm>
                <a:off x="63402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32"/>
              <p:cNvSpPr/>
              <p:nvPr/>
            </p:nvSpPr>
            <p:spPr>
              <a:xfrm>
                <a:off x="673775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32"/>
              <p:cNvSpPr/>
              <p:nvPr/>
            </p:nvSpPr>
            <p:spPr>
              <a:xfrm>
                <a:off x="713525" y="561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32"/>
              <p:cNvSpPr/>
              <p:nvPr/>
            </p:nvSpPr>
            <p:spPr>
              <a:xfrm>
                <a:off x="753300" y="561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32"/>
              <p:cNvSpPr/>
              <p:nvPr/>
            </p:nvSpPr>
            <p:spPr>
              <a:xfrm>
                <a:off x="793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32"/>
              <p:cNvSpPr/>
              <p:nvPr/>
            </p:nvSpPr>
            <p:spPr>
              <a:xfrm>
                <a:off x="832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32"/>
              <p:cNvSpPr/>
              <p:nvPr/>
            </p:nvSpPr>
            <p:spPr>
              <a:xfrm>
                <a:off x="8725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5" y="0"/>
                      <a:pt x="0" y="209"/>
                      <a:pt x="123" y="332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8" y="389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32"/>
              <p:cNvSpPr/>
              <p:nvPr/>
            </p:nvSpPr>
            <p:spPr>
              <a:xfrm>
                <a:off x="9123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10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32"/>
              <p:cNvSpPr/>
              <p:nvPr/>
            </p:nvSpPr>
            <p:spPr>
              <a:xfrm>
                <a:off x="95207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32"/>
              <p:cNvSpPr/>
              <p:nvPr/>
            </p:nvSpPr>
            <p:spPr>
              <a:xfrm>
                <a:off x="991825" y="561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32"/>
              <p:cNvSpPr/>
              <p:nvPr/>
            </p:nvSpPr>
            <p:spPr>
              <a:xfrm>
                <a:off x="673775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1" y="1"/>
                    </a:moveTo>
                    <a:cubicBezTo>
                      <a:pt x="88" y="1"/>
                      <a:pt x="0" y="210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3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32"/>
              <p:cNvSpPr/>
              <p:nvPr/>
            </p:nvSpPr>
            <p:spPr>
              <a:xfrm>
                <a:off x="713525" y="527300"/>
                <a:ext cx="11400" cy="9750"/>
              </a:xfrm>
              <a:custGeom>
                <a:rect b="b" l="l" r="r" t="t"/>
                <a:pathLst>
                  <a:path extrusionOk="0" h="390" w="456">
                    <a:moveTo>
                      <a:pt x="261" y="1"/>
                    </a:moveTo>
                    <a:cubicBezTo>
                      <a:pt x="88" y="1"/>
                      <a:pt x="0" y="209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32"/>
              <p:cNvSpPr/>
              <p:nvPr/>
            </p:nvSpPr>
            <p:spPr>
              <a:xfrm>
                <a:off x="753300" y="527300"/>
                <a:ext cx="11375" cy="9750"/>
              </a:xfrm>
              <a:custGeom>
                <a:rect b="b" l="l" r="r" t="t"/>
                <a:pathLst>
                  <a:path extrusionOk="0" h="390" w="455">
                    <a:moveTo>
                      <a:pt x="260" y="1"/>
                    </a:moveTo>
                    <a:cubicBezTo>
                      <a:pt x="87" y="1"/>
                      <a:pt x="1" y="210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32"/>
              <p:cNvSpPr/>
              <p:nvPr/>
            </p:nvSpPr>
            <p:spPr>
              <a:xfrm>
                <a:off x="7930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09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5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32"/>
              <p:cNvSpPr/>
              <p:nvPr/>
            </p:nvSpPr>
            <p:spPr>
              <a:xfrm>
                <a:off x="8328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59" y="1"/>
                    </a:moveTo>
                    <a:cubicBezTo>
                      <a:pt x="87" y="1"/>
                      <a:pt x="0" y="210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6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32"/>
              <p:cNvSpPr/>
              <p:nvPr/>
            </p:nvSpPr>
            <p:spPr>
              <a:xfrm>
                <a:off x="87257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0" y="1"/>
                    </a:moveTo>
                    <a:cubicBezTo>
                      <a:pt x="85" y="1"/>
                      <a:pt x="0" y="210"/>
                      <a:pt x="123" y="333"/>
                    </a:cubicBezTo>
                    <a:cubicBezTo>
                      <a:pt x="163" y="372"/>
                      <a:pt x="211" y="390"/>
                      <a:pt x="259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32"/>
              <p:cNvSpPr/>
              <p:nvPr/>
            </p:nvSpPr>
            <p:spPr>
              <a:xfrm>
                <a:off x="912325" y="527300"/>
                <a:ext cx="11350" cy="9750"/>
              </a:xfrm>
              <a:custGeom>
                <a:rect b="b" l="l" r="r" t="t"/>
                <a:pathLst>
                  <a:path extrusionOk="0" h="390" w="454">
                    <a:moveTo>
                      <a:pt x="261" y="1"/>
                    </a:moveTo>
                    <a:cubicBezTo>
                      <a:pt x="87" y="1"/>
                      <a:pt x="1" y="210"/>
                      <a:pt x="122" y="333"/>
                    </a:cubicBezTo>
                    <a:cubicBezTo>
                      <a:pt x="161" y="372"/>
                      <a:pt x="210" y="390"/>
                      <a:pt x="258" y="390"/>
                    </a:cubicBezTo>
                    <a:cubicBezTo>
                      <a:pt x="358" y="390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32"/>
              <p:cNvSpPr/>
              <p:nvPr/>
            </p:nvSpPr>
            <p:spPr>
              <a:xfrm>
                <a:off x="594250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4" y="370"/>
                      <a:pt x="212" y="388"/>
                      <a:pt x="260" y="388"/>
                    </a:cubicBezTo>
                    <a:cubicBezTo>
                      <a:pt x="360" y="388"/>
                      <a:pt x="456" y="311"/>
                      <a:pt x="456" y="194"/>
                    </a:cubicBezTo>
                    <a:cubicBezTo>
                      <a:pt x="454" y="86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32"/>
              <p:cNvSpPr/>
              <p:nvPr/>
            </p:nvSpPr>
            <p:spPr>
              <a:xfrm>
                <a:off x="63402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32"/>
              <p:cNvSpPr/>
              <p:nvPr/>
            </p:nvSpPr>
            <p:spPr>
              <a:xfrm>
                <a:off x="673775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9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3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32"/>
              <p:cNvSpPr/>
              <p:nvPr/>
            </p:nvSpPr>
            <p:spPr>
              <a:xfrm>
                <a:off x="713525" y="15845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0"/>
                    </a:moveTo>
                    <a:cubicBezTo>
                      <a:pt x="88" y="0"/>
                      <a:pt x="0" y="208"/>
                      <a:pt x="123" y="330"/>
                    </a:cubicBezTo>
                    <a:cubicBezTo>
                      <a:pt x="163" y="370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6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32"/>
              <p:cNvSpPr/>
              <p:nvPr/>
            </p:nvSpPr>
            <p:spPr>
              <a:xfrm>
                <a:off x="753300" y="15845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9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32"/>
              <p:cNvSpPr/>
              <p:nvPr/>
            </p:nvSpPr>
            <p:spPr>
              <a:xfrm>
                <a:off x="793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1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5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32"/>
              <p:cNvSpPr/>
              <p:nvPr/>
            </p:nvSpPr>
            <p:spPr>
              <a:xfrm>
                <a:off x="832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9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6"/>
                      <a:pt x="366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32"/>
              <p:cNvSpPr/>
              <p:nvPr/>
            </p:nvSpPr>
            <p:spPr>
              <a:xfrm>
                <a:off x="8725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0" y="208"/>
                      <a:pt x="122" y="330"/>
                    </a:cubicBezTo>
                    <a:cubicBezTo>
                      <a:pt x="161" y="370"/>
                      <a:pt x="210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32"/>
              <p:cNvSpPr/>
              <p:nvPr/>
            </p:nvSpPr>
            <p:spPr>
              <a:xfrm>
                <a:off x="9123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3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32"/>
              <p:cNvSpPr/>
              <p:nvPr/>
            </p:nvSpPr>
            <p:spPr>
              <a:xfrm>
                <a:off x="95207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8"/>
                      <a:pt x="122" y="330"/>
                    </a:cubicBezTo>
                    <a:cubicBezTo>
                      <a:pt x="162" y="370"/>
                      <a:pt x="211" y="388"/>
                      <a:pt x="259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6"/>
                      <a:pt x="367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32"/>
              <p:cNvSpPr/>
              <p:nvPr/>
            </p:nvSpPr>
            <p:spPr>
              <a:xfrm>
                <a:off x="991825" y="15845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0"/>
                    </a:moveTo>
                    <a:cubicBezTo>
                      <a:pt x="87" y="0"/>
                      <a:pt x="1" y="209"/>
                      <a:pt x="124" y="330"/>
                    </a:cubicBezTo>
                    <a:cubicBezTo>
                      <a:pt x="163" y="370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6"/>
                      <a:pt x="368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32"/>
              <p:cNvSpPr/>
              <p:nvPr/>
            </p:nvSpPr>
            <p:spPr>
              <a:xfrm>
                <a:off x="5147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3" y="331"/>
                    </a:cubicBezTo>
                    <a:cubicBezTo>
                      <a:pt x="163" y="371"/>
                      <a:pt x="211" y="388"/>
                      <a:pt x="259" y="388"/>
                    </a:cubicBezTo>
                    <a:cubicBezTo>
                      <a:pt x="358" y="388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32"/>
              <p:cNvSpPr/>
              <p:nvPr/>
            </p:nvSpPr>
            <p:spPr>
              <a:xfrm>
                <a:off x="5545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32"/>
              <p:cNvSpPr/>
              <p:nvPr/>
            </p:nvSpPr>
            <p:spPr>
              <a:xfrm>
                <a:off x="594250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4" y="371"/>
                      <a:pt x="212" y="389"/>
                      <a:pt x="260" y="389"/>
                    </a:cubicBezTo>
                    <a:cubicBezTo>
                      <a:pt x="360" y="389"/>
                      <a:pt x="456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32"/>
              <p:cNvSpPr/>
              <p:nvPr/>
            </p:nvSpPr>
            <p:spPr>
              <a:xfrm>
                <a:off x="63402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32"/>
              <p:cNvSpPr/>
              <p:nvPr/>
            </p:nvSpPr>
            <p:spPr>
              <a:xfrm>
                <a:off x="673775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32"/>
              <p:cNvSpPr/>
              <p:nvPr/>
            </p:nvSpPr>
            <p:spPr>
              <a:xfrm>
                <a:off x="673775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1" y="0"/>
                    </a:moveTo>
                    <a:cubicBezTo>
                      <a:pt x="88" y="0"/>
                      <a:pt x="0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59" y="388"/>
                      <a:pt x="455" y="311"/>
                      <a:pt x="455" y="194"/>
                    </a:cubicBezTo>
                    <a:cubicBezTo>
                      <a:pt x="455" y="87"/>
                      <a:pt x="367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32"/>
              <p:cNvSpPr/>
              <p:nvPr/>
            </p:nvSpPr>
            <p:spPr>
              <a:xfrm>
                <a:off x="713525" y="1618650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4" y="0"/>
                    </a:moveTo>
                    <a:cubicBezTo>
                      <a:pt x="263" y="0"/>
                      <a:pt x="262" y="0"/>
                      <a:pt x="261" y="0"/>
                    </a:cubicBezTo>
                    <a:cubicBezTo>
                      <a:pt x="260" y="0"/>
                      <a:pt x="260" y="0"/>
                      <a:pt x="259" y="0"/>
                    </a:cubicBezTo>
                    <a:cubicBezTo>
                      <a:pt x="88" y="0"/>
                      <a:pt x="1" y="208"/>
                      <a:pt x="123" y="331"/>
                    </a:cubicBezTo>
                    <a:cubicBezTo>
                      <a:pt x="163" y="371"/>
                      <a:pt x="212" y="388"/>
                      <a:pt x="260" y="388"/>
                    </a:cubicBezTo>
                    <a:cubicBezTo>
                      <a:pt x="360" y="388"/>
                      <a:pt x="455" y="311"/>
                      <a:pt x="455" y="194"/>
                    </a:cubicBezTo>
                    <a:cubicBezTo>
                      <a:pt x="455" y="88"/>
                      <a:pt x="369" y="0"/>
                      <a:pt x="2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32"/>
              <p:cNvSpPr/>
              <p:nvPr/>
            </p:nvSpPr>
            <p:spPr>
              <a:xfrm>
                <a:off x="753300" y="1618650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0"/>
                    </a:moveTo>
                    <a:cubicBezTo>
                      <a:pt x="87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9" y="388"/>
                    </a:cubicBezTo>
                    <a:cubicBezTo>
                      <a:pt x="359" y="388"/>
                      <a:pt x="454" y="311"/>
                      <a:pt x="454" y="194"/>
                    </a:cubicBezTo>
                    <a:cubicBezTo>
                      <a:pt x="454" y="87"/>
                      <a:pt x="366" y="0"/>
                      <a:pt x="2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32"/>
              <p:cNvSpPr/>
              <p:nvPr/>
            </p:nvSpPr>
            <p:spPr>
              <a:xfrm>
                <a:off x="7930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59" y="0"/>
                    </a:cubicBezTo>
                    <a:cubicBezTo>
                      <a:pt x="259" y="0"/>
                      <a:pt x="258" y="0"/>
                      <a:pt x="257" y="0"/>
                    </a:cubicBezTo>
                    <a:cubicBezTo>
                      <a:pt x="86" y="0"/>
                      <a:pt x="1" y="208"/>
                      <a:pt x="121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8"/>
                      <a:pt x="368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32"/>
              <p:cNvSpPr/>
              <p:nvPr/>
            </p:nvSpPr>
            <p:spPr>
              <a:xfrm>
                <a:off x="8328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7" y="0"/>
                      <a:pt x="0" y="208"/>
                      <a:pt x="122" y="331"/>
                    </a:cubicBezTo>
                    <a:cubicBezTo>
                      <a:pt x="161" y="371"/>
                      <a:pt x="210" y="388"/>
                      <a:pt x="258" y="388"/>
                    </a:cubicBezTo>
                    <a:cubicBezTo>
                      <a:pt x="358" y="388"/>
                      <a:pt x="453" y="311"/>
                      <a:pt x="453" y="194"/>
                    </a:cubicBezTo>
                    <a:cubicBezTo>
                      <a:pt x="453" y="87"/>
                      <a:pt x="367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32"/>
              <p:cNvSpPr/>
              <p:nvPr/>
            </p:nvSpPr>
            <p:spPr>
              <a:xfrm>
                <a:off x="87257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2" y="0"/>
                    </a:moveTo>
                    <a:cubicBezTo>
                      <a:pt x="261" y="0"/>
                      <a:pt x="260" y="0"/>
                      <a:pt x="260" y="0"/>
                    </a:cubicBezTo>
                    <a:cubicBezTo>
                      <a:pt x="87" y="0"/>
                      <a:pt x="0" y="209"/>
                      <a:pt x="123" y="331"/>
                    </a:cubicBezTo>
                    <a:cubicBezTo>
                      <a:pt x="162" y="370"/>
                      <a:pt x="211" y="388"/>
                      <a:pt x="258" y="388"/>
                    </a:cubicBezTo>
                    <a:cubicBezTo>
                      <a:pt x="358" y="388"/>
                      <a:pt x="454" y="310"/>
                      <a:pt x="454" y="194"/>
                    </a:cubicBezTo>
                    <a:cubicBezTo>
                      <a:pt x="454" y="88"/>
                      <a:pt x="367" y="0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32"/>
              <p:cNvSpPr/>
              <p:nvPr/>
            </p:nvSpPr>
            <p:spPr>
              <a:xfrm>
                <a:off x="912325" y="1618650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0"/>
                    </a:moveTo>
                    <a:cubicBezTo>
                      <a:pt x="86" y="0"/>
                      <a:pt x="1" y="208"/>
                      <a:pt x="122" y="331"/>
                    </a:cubicBezTo>
                    <a:cubicBezTo>
                      <a:pt x="162" y="371"/>
                      <a:pt x="211" y="388"/>
                      <a:pt x="258" y="388"/>
                    </a:cubicBezTo>
                    <a:cubicBezTo>
                      <a:pt x="358" y="388"/>
                      <a:pt x="454" y="311"/>
                      <a:pt x="454" y="194"/>
                    </a:cubicBezTo>
                    <a:cubicBezTo>
                      <a:pt x="454" y="87"/>
                      <a:pt x="367" y="0"/>
                      <a:pt x="261" y="0"/>
                    </a:cubicBezTo>
                    <a:cubicBezTo>
                      <a:pt x="261" y="0"/>
                      <a:pt x="260" y="0"/>
                      <a:pt x="2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32"/>
              <p:cNvSpPr/>
              <p:nvPr/>
            </p:nvSpPr>
            <p:spPr>
              <a:xfrm>
                <a:off x="71352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1" y="1"/>
                    </a:moveTo>
                    <a:cubicBezTo>
                      <a:pt x="88" y="1"/>
                      <a:pt x="0" y="208"/>
                      <a:pt x="123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60" y="389"/>
                      <a:pt x="455" y="312"/>
                      <a:pt x="455" y="195"/>
                    </a:cubicBezTo>
                    <a:cubicBezTo>
                      <a:pt x="455" y="87"/>
                      <a:pt x="367" y="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32"/>
              <p:cNvSpPr/>
              <p:nvPr/>
            </p:nvSpPr>
            <p:spPr>
              <a:xfrm>
                <a:off x="753300" y="1550425"/>
                <a:ext cx="11375" cy="9725"/>
              </a:xfrm>
              <a:custGeom>
                <a:rect b="b" l="l" r="r" t="t"/>
                <a:pathLst>
                  <a:path extrusionOk="0" h="389" w="455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6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32"/>
              <p:cNvSpPr/>
              <p:nvPr/>
            </p:nvSpPr>
            <p:spPr>
              <a:xfrm>
                <a:off x="793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1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32"/>
              <p:cNvSpPr/>
              <p:nvPr/>
            </p:nvSpPr>
            <p:spPr>
              <a:xfrm>
                <a:off x="832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32"/>
              <p:cNvSpPr/>
              <p:nvPr/>
            </p:nvSpPr>
            <p:spPr>
              <a:xfrm>
                <a:off x="8725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0" y="208"/>
                      <a:pt x="122" y="331"/>
                    </a:cubicBezTo>
                    <a:cubicBezTo>
                      <a:pt x="161" y="371"/>
                      <a:pt x="210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32"/>
              <p:cNvSpPr/>
              <p:nvPr/>
            </p:nvSpPr>
            <p:spPr>
              <a:xfrm>
                <a:off x="9123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32"/>
              <p:cNvSpPr/>
              <p:nvPr/>
            </p:nvSpPr>
            <p:spPr>
              <a:xfrm>
                <a:off x="95207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2" y="331"/>
                    </a:cubicBezTo>
                    <a:cubicBezTo>
                      <a:pt x="162" y="371"/>
                      <a:pt x="211" y="389"/>
                      <a:pt x="259" y="389"/>
                    </a:cubicBezTo>
                    <a:cubicBezTo>
                      <a:pt x="358" y="389"/>
                      <a:pt x="454" y="312"/>
                      <a:pt x="454" y="195"/>
                    </a:cubicBezTo>
                    <a:cubicBezTo>
                      <a:pt x="454" y="87"/>
                      <a:pt x="367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32"/>
              <p:cNvSpPr/>
              <p:nvPr/>
            </p:nvSpPr>
            <p:spPr>
              <a:xfrm>
                <a:off x="991825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60" y="1"/>
                    </a:moveTo>
                    <a:cubicBezTo>
                      <a:pt x="87" y="1"/>
                      <a:pt x="1" y="208"/>
                      <a:pt x="124" y="331"/>
                    </a:cubicBezTo>
                    <a:cubicBezTo>
                      <a:pt x="163" y="371"/>
                      <a:pt x="211" y="389"/>
                      <a:pt x="259" y="389"/>
                    </a:cubicBezTo>
                    <a:cubicBezTo>
                      <a:pt x="359" y="389"/>
                      <a:pt x="454" y="312"/>
                      <a:pt x="454" y="195"/>
                    </a:cubicBezTo>
                    <a:cubicBezTo>
                      <a:pt x="454" y="87"/>
                      <a:pt x="368" y="1"/>
                      <a:pt x="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32"/>
              <p:cNvSpPr/>
              <p:nvPr/>
            </p:nvSpPr>
            <p:spPr>
              <a:xfrm>
                <a:off x="1031575" y="1550425"/>
                <a:ext cx="11400" cy="9725"/>
              </a:xfrm>
              <a:custGeom>
                <a:rect b="b" l="l" r="r" t="t"/>
                <a:pathLst>
                  <a:path extrusionOk="0" h="389" w="456">
                    <a:moveTo>
                      <a:pt x="262" y="1"/>
                    </a:moveTo>
                    <a:cubicBezTo>
                      <a:pt x="89" y="1"/>
                      <a:pt x="1" y="208"/>
                      <a:pt x="124" y="331"/>
                    </a:cubicBezTo>
                    <a:cubicBezTo>
                      <a:pt x="163" y="371"/>
                      <a:pt x="212" y="389"/>
                      <a:pt x="260" y="389"/>
                    </a:cubicBezTo>
                    <a:cubicBezTo>
                      <a:pt x="359" y="389"/>
                      <a:pt x="455" y="312"/>
                      <a:pt x="456" y="195"/>
                    </a:cubicBezTo>
                    <a:cubicBezTo>
                      <a:pt x="456" y="87"/>
                      <a:pt x="368" y="1"/>
                      <a:pt x="2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32"/>
              <p:cNvSpPr/>
              <p:nvPr/>
            </p:nvSpPr>
            <p:spPr>
              <a:xfrm>
                <a:off x="1071350" y="1550425"/>
                <a:ext cx="11350" cy="9725"/>
              </a:xfrm>
              <a:custGeom>
                <a:rect b="b" l="l" r="r" t="t"/>
                <a:pathLst>
                  <a:path extrusionOk="0" h="389" w="454">
                    <a:moveTo>
                      <a:pt x="259" y="1"/>
                    </a:moveTo>
                    <a:cubicBezTo>
                      <a:pt x="86" y="1"/>
                      <a:pt x="0" y="208"/>
                      <a:pt x="123" y="331"/>
                    </a:cubicBezTo>
                    <a:cubicBezTo>
                      <a:pt x="162" y="371"/>
                      <a:pt x="211" y="389"/>
                      <a:pt x="258" y="389"/>
                    </a:cubicBezTo>
                    <a:cubicBezTo>
                      <a:pt x="358" y="389"/>
                      <a:pt x="453" y="312"/>
                      <a:pt x="453" y="195"/>
                    </a:cubicBezTo>
                    <a:cubicBezTo>
                      <a:pt x="453" y="87"/>
                      <a:pt x="367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32"/>
              <p:cNvSpPr/>
              <p:nvPr/>
            </p:nvSpPr>
            <p:spPr>
              <a:xfrm>
                <a:off x="1271775" y="134580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32"/>
              <p:cNvSpPr/>
              <p:nvPr/>
            </p:nvSpPr>
            <p:spPr>
              <a:xfrm>
                <a:off x="1271775" y="13116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3"/>
                      <a:pt x="87" y="389"/>
                      <a:pt x="194" y="389"/>
                    </a:cubicBezTo>
                    <a:cubicBezTo>
                      <a:pt x="300" y="389"/>
                      <a:pt x="388" y="303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32"/>
              <p:cNvSpPr/>
              <p:nvPr/>
            </p:nvSpPr>
            <p:spPr>
              <a:xfrm>
                <a:off x="1271775" y="12775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32"/>
              <p:cNvSpPr/>
              <p:nvPr/>
            </p:nvSpPr>
            <p:spPr>
              <a:xfrm>
                <a:off x="1311525" y="12775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9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8" name="Google Shape;10138;p32"/>
              <p:cNvSpPr/>
              <p:nvPr/>
            </p:nvSpPr>
            <p:spPr>
              <a:xfrm>
                <a:off x="1271775" y="12434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9" name="Google Shape;10139;p32"/>
              <p:cNvSpPr/>
              <p:nvPr/>
            </p:nvSpPr>
            <p:spPr>
              <a:xfrm>
                <a:off x="1311525" y="12434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0" name="Google Shape;10140;p32"/>
              <p:cNvSpPr/>
              <p:nvPr/>
            </p:nvSpPr>
            <p:spPr>
              <a:xfrm>
                <a:off x="1271775" y="1209400"/>
                <a:ext cx="9725" cy="9700"/>
              </a:xfrm>
              <a:custGeom>
                <a:rect b="b" l="l" r="r" t="t"/>
                <a:pathLst>
                  <a:path extrusionOk="0" h="388" w="389">
                    <a:moveTo>
                      <a:pt x="194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3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1" name="Google Shape;10141;p32"/>
              <p:cNvSpPr/>
              <p:nvPr/>
            </p:nvSpPr>
            <p:spPr>
              <a:xfrm>
                <a:off x="1311525" y="1209400"/>
                <a:ext cx="9700" cy="9700"/>
              </a:xfrm>
              <a:custGeom>
                <a:rect b="b" l="l" r="r" t="t"/>
                <a:pathLst>
                  <a:path extrusionOk="0" h="388" w="388">
                    <a:moveTo>
                      <a:pt x="195" y="1"/>
                    </a:moveTo>
                    <a:cubicBezTo>
                      <a:pt x="87" y="1"/>
                      <a:pt x="0" y="87"/>
                      <a:pt x="0" y="193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3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2" name="Google Shape;10142;p32"/>
              <p:cNvSpPr/>
              <p:nvPr/>
            </p:nvSpPr>
            <p:spPr>
              <a:xfrm>
                <a:off x="12717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4" y="387"/>
                    </a:cubicBezTo>
                    <a:cubicBezTo>
                      <a:pt x="300" y="387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3" name="Google Shape;10143;p32"/>
              <p:cNvSpPr/>
              <p:nvPr/>
            </p:nvSpPr>
            <p:spPr>
              <a:xfrm>
                <a:off x="1311525" y="11753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7"/>
                      <a:pt x="195" y="387"/>
                    </a:cubicBezTo>
                    <a:cubicBezTo>
                      <a:pt x="301" y="387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4" name="Google Shape;10144;p32"/>
              <p:cNvSpPr/>
              <p:nvPr/>
            </p:nvSpPr>
            <p:spPr>
              <a:xfrm>
                <a:off x="1351275" y="11753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7"/>
                      <a:pt x="195" y="387"/>
                    </a:cubicBezTo>
                    <a:cubicBezTo>
                      <a:pt x="301" y="387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32"/>
              <p:cNvSpPr/>
              <p:nvPr/>
            </p:nvSpPr>
            <p:spPr>
              <a:xfrm>
                <a:off x="12717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4" y="387"/>
                    </a:cubicBezTo>
                    <a:cubicBezTo>
                      <a:pt x="300" y="387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6" name="Google Shape;10146;p32"/>
              <p:cNvSpPr/>
              <p:nvPr/>
            </p:nvSpPr>
            <p:spPr>
              <a:xfrm>
                <a:off x="1311525" y="1141200"/>
                <a:ext cx="9700" cy="9675"/>
              </a:xfrm>
              <a:custGeom>
                <a:rect b="b" l="l" r="r" t="t"/>
                <a:pathLst>
                  <a:path extrusionOk="0" h="387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7"/>
                      <a:pt x="195" y="387"/>
                    </a:cubicBezTo>
                    <a:cubicBezTo>
                      <a:pt x="301" y="387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7" name="Google Shape;10147;p32"/>
              <p:cNvSpPr/>
              <p:nvPr/>
            </p:nvSpPr>
            <p:spPr>
              <a:xfrm>
                <a:off x="1351275" y="1141200"/>
                <a:ext cx="9725" cy="9675"/>
              </a:xfrm>
              <a:custGeom>
                <a:rect b="b" l="l" r="r" t="t"/>
                <a:pathLst>
                  <a:path extrusionOk="0" h="387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7"/>
                      <a:pt x="195" y="387"/>
                    </a:cubicBezTo>
                    <a:cubicBezTo>
                      <a:pt x="301" y="387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8" name="Google Shape;10148;p32"/>
              <p:cNvSpPr/>
              <p:nvPr/>
            </p:nvSpPr>
            <p:spPr>
              <a:xfrm>
                <a:off x="12717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9" name="Google Shape;10149;p32"/>
              <p:cNvSpPr/>
              <p:nvPr/>
            </p:nvSpPr>
            <p:spPr>
              <a:xfrm>
                <a:off x="1311525" y="11070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32"/>
              <p:cNvSpPr/>
              <p:nvPr/>
            </p:nvSpPr>
            <p:spPr>
              <a:xfrm>
                <a:off x="1351275" y="11070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32"/>
              <p:cNvSpPr/>
              <p:nvPr/>
            </p:nvSpPr>
            <p:spPr>
              <a:xfrm>
                <a:off x="12717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32"/>
              <p:cNvSpPr/>
              <p:nvPr/>
            </p:nvSpPr>
            <p:spPr>
              <a:xfrm>
                <a:off x="1311525" y="10729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32"/>
              <p:cNvSpPr/>
              <p:nvPr/>
            </p:nvSpPr>
            <p:spPr>
              <a:xfrm>
                <a:off x="1351275" y="10729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1"/>
                    </a:moveTo>
                    <a:cubicBezTo>
                      <a:pt x="87" y="1"/>
                      <a:pt x="1" y="87"/>
                      <a:pt x="1" y="195"/>
                    </a:cubicBezTo>
                    <a:cubicBezTo>
                      <a:pt x="1" y="301"/>
                      <a:pt x="87" y="389"/>
                      <a:pt x="195" y="389"/>
                    </a:cubicBezTo>
                    <a:cubicBezTo>
                      <a:pt x="301" y="389"/>
                      <a:pt x="389" y="301"/>
                      <a:pt x="389" y="195"/>
                    </a:cubicBezTo>
                    <a:cubicBezTo>
                      <a:pt x="389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32"/>
              <p:cNvSpPr/>
              <p:nvPr/>
            </p:nvSpPr>
            <p:spPr>
              <a:xfrm>
                <a:off x="12717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4" y="388"/>
                    </a:cubicBezTo>
                    <a:cubicBezTo>
                      <a:pt x="300" y="388"/>
                      <a:pt x="388" y="301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32"/>
              <p:cNvSpPr/>
              <p:nvPr/>
            </p:nvSpPr>
            <p:spPr>
              <a:xfrm>
                <a:off x="1311525" y="10388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1"/>
                      <a:pt x="87" y="388"/>
                      <a:pt x="195" y="388"/>
                    </a:cubicBezTo>
                    <a:cubicBezTo>
                      <a:pt x="301" y="388"/>
                      <a:pt x="387" y="301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32"/>
              <p:cNvSpPr/>
              <p:nvPr/>
            </p:nvSpPr>
            <p:spPr>
              <a:xfrm>
                <a:off x="1351275" y="10388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1"/>
                      <a:pt x="87" y="388"/>
                      <a:pt x="195" y="388"/>
                    </a:cubicBezTo>
                    <a:cubicBezTo>
                      <a:pt x="301" y="388"/>
                      <a:pt x="389" y="301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32"/>
              <p:cNvSpPr/>
              <p:nvPr/>
            </p:nvSpPr>
            <p:spPr>
              <a:xfrm>
                <a:off x="12717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4" y="388"/>
                    </a:cubicBezTo>
                    <a:cubicBezTo>
                      <a:pt x="300" y="388"/>
                      <a:pt x="388" y="300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32"/>
              <p:cNvSpPr/>
              <p:nvPr/>
            </p:nvSpPr>
            <p:spPr>
              <a:xfrm>
                <a:off x="1311525" y="1004775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0"/>
                      <a:pt x="87" y="388"/>
                      <a:pt x="195" y="388"/>
                    </a:cubicBezTo>
                    <a:cubicBezTo>
                      <a:pt x="301" y="388"/>
                      <a:pt x="387" y="300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32"/>
              <p:cNvSpPr/>
              <p:nvPr/>
            </p:nvSpPr>
            <p:spPr>
              <a:xfrm>
                <a:off x="1351275" y="100477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5" y="0"/>
                    </a:moveTo>
                    <a:cubicBezTo>
                      <a:pt x="87" y="0"/>
                      <a:pt x="1" y="87"/>
                      <a:pt x="1" y="194"/>
                    </a:cubicBezTo>
                    <a:cubicBezTo>
                      <a:pt x="1" y="300"/>
                      <a:pt x="87" y="388"/>
                      <a:pt x="195" y="388"/>
                    </a:cubicBezTo>
                    <a:cubicBezTo>
                      <a:pt x="301" y="388"/>
                      <a:pt x="389" y="300"/>
                      <a:pt x="389" y="194"/>
                    </a:cubicBezTo>
                    <a:cubicBezTo>
                      <a:pt x="389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32"/>
              <p:cNvSpPr/>
              <p:nvPr/>
            </p:nvSpPr>
            <p:spPr>
              <a:xfrm>
                <a:off x="1271775" y="9706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4" y="389"/>
                    </a:cubicBezTo>
                    <a:cubicBezTo>
                      <a:pt x="300" y="389"/>
                      <a:pt x="388" y="301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32"/>
              <p:cNvSpPr/>
              <p:nvPr/>
            </p:nvSpPr>
            <p:spPr>
              <a:xfrm>
                <a:off x="1311525" y="9706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1"/>
                      <a:pt x="87" y="389"/>
                      <a:pt x="195" y="389"/>
                    </a:cubicBezTo>
                    <a:cubicBezTo>
                      <a:pt x="301" y="389"/>
                      <a:pt x="387" y="301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32"/>
              <p:cNvSpPr/>
              <p:nvPr/>
            </p:nvSpPr>
            <p:spPr>
              <a:xfrm>
                <a:off x="1271775" y="9365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7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32"/>
              <p:cNvSpPr/>
              <p:nvPr/>
            </p:nvSpPr>
            <p:spPr>
              <a:xfrm>
                <a:off x="1311525" y="9365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1"/>
                    </a:moveTo>
                    <a:cubicBezTo>
                      <a:pt x="87" y="1"/>
                      <a:pt x="0" y="87"/>
                      <a:pt x="0" y="195"/>
                    </a:cubicBezTo>
                    <a:cubicBezTo>
                      <a:pt x="0" y="302"/>
                      <a:pt x="87" y="389"/>
                      <a:pt x="195" y="389"/>
                    </a:cubicBezTo>
                    <a:cubicBezTo>
                      <a:pt x="301" y="389"/>
                      <a:pt x="387" y="302"/>
                      <a:pt x="387" y="195"/>
                    </a:cubicBezTo>
                    <a:cubicBezTo>
                      <a:pt x="387" y="87"/>
                      <a:pt x="301" y="1"/>
                      <a:pt x="1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32"/>
              <p:cNvSpPr/>
              <p:nvPr/>
            </p:nvSpPr>
            <p:spPr>
              <a:xfrm>
                <a:off x="1271775" y="9024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7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32"/>
              <p:cNvSpPr/>
              <p:nvPr/>
            </p:nvSpPr>
            <p:spPr>
              <a:xfrm>
                <a:off x="1311525" y="9024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7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7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32"/>
              <p:cNvSpPr/>
              <p:nvPr/>
            </p:nvSpPr>
            <p:spPr>
              <a:xfrm>
                <a:off x="1271775" y="868350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4" y="388"/>
                    </a:cubicBezTo>
                    <a:cubicBezTo>
                      <a:pt x="300" y="388"/>
                      <a:pt x="388" y="302"/>
                      <a:pt x="388" y="194"/>
                    </a:cubicBezTo>
                    <a:cubicBezTo>
                      <a:pt x="388" y="88"/>
                      <a:pt x="30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32"/>
              <p:cNvSpPr/>
              <p:nvPr/>
            </p:nvSpPr>
            <p:spPr>
              <a:xfrm>
                <a:off x="1311525" y="868350"/>
                <a:ext cx="9700" cy="9725"/>
              </a:xfrm>
              <a:custGeom>
                <a:rect b="b" l="l" r="r" t="t"/>
                <a:pathLst>
                  <a:path extrusionOk="0" h="389" w="388">
                    <a:moveTo>
                      <a:pt x="195" y="0"/>
                    </a:moveTo>
                    <a:cubicBezTo>
                      <a:pt x="87" y="0"/>
                      <a:pt x="0" y="88"/>
                      <a:pt x="0" y="194"/>
                    </a:cubicBezTo>
                    <a:cubicBezTo>
                      <a:pt x="0" y="302"/>
                      <a:pt x="87" y="388"/>
                      <a:pt x="195" y="388"/>
                    </a:cubicBezTo>
                    <a:cubicBezTo>
                      <a:pt x="301" y="388"/>
                      <a:pt x="387" y="302"/>
                      <a:pt x="387" y="194"/>
                    </a:cubicBezTo>
                    <a:cubicBezTo>
                      <a:pt x="387" y="88"/>
                      <a:pt x="301" y="0"/>
                      <a:pt x="1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32"/>
              <p:cNvSpPr/>
              <p:nvPr/>
            </p:nvSpPr>
            <p:spPr>
              <a:xfrm>
                <a:off x="1271775" y="8342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9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9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32"/>
              <p:cNvSpPr/>
              <p:nvPr/>
            </p:nvSpPr>
            <p:spPr>
              <a:xfrm>
                <a:off x="1271775" y="800125"/>
                <a:ext cx="9725" cy="9725"/>
              </a:xfrm>
              <a:custGeom>
                <a:rect b="b" l="l" r="r" t="t"/>
                <a:pathLst>
                  <a:path extrusionOk="0" h="389" w="389">
                    <a:moveTo>
                      <a:pt x="194" y="1"/>
                    </a:moveTo>
                    <a:cubicBezTo>
                      <a:pt x="87" y="1"/>
                      <a:pt x="0" y="88"/>
                      <a:pt x="0" y="195"/>
                    </a:cubicBezTo>
                    <a:cubicBezTo>
                      <a:pt x="0" y="302"/>
                      <a:pt x="87" y="389"/>
                      <a:pt x="194" y="389"/>
                    </a:cubicBezTo>
                    <a:cubicBezTo>
                      <a:pt x="300" y="389"/>
                      <a:pt x="388" y="302"/>
                      <a:pt x="388" y="195"/>
                    </a:cubicBezTo>
                    <a:cubicBezTo>
                      <a:pt x="388" y="88"/>
                      <a:pt x="300" y="1"/>
                      <a:pt x="1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70" name="Google Shape;10170;p32"/>
          <p:cNvSpPr txBox="1"/>
          <p:nvPr>
            <p:ph idx="2" type="title"/>
          </p:nvPr>
        </p:nvSpPr>
        <p:spPr>
          <a:xfrm>
            <a:off x="2310150" y="2021975"/>
            <a:ext cx="45237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71" name="Google Shape;10171;p32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72" name="Shape 10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3" name="Google Shape;10173;p33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0174" name="Google Shape;1017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5" name="Google Shape;1017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76" name="Google Shape;10176;p33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603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03200" lvl="2" marL="1143000" marR="0" rtl="0">
              <a:spcBef>
                <a:spcPts val="480"/>
              </a:spcBef>
              <a:spcAft>
                <a:spcPts val="0"/>
              </a:spcAft>
              <a:buSzPts val="20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905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905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032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03200" lvl="6" marL="2971800" marR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03200" lvl="7" marL="3429000" marR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03200" lvl="8" marL="3886200" marR="0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77" name="Google Shape;10177;p33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178" name="Google Shape;1017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9" name="Google Shape;10179;p33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603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03200" lvl="2" marL="1143000" marR="0" rtl="0">
              <a:spcBef>
                <a:spcPts val="480"/>
              </a:spcBef>
              <a:spcAft>
                <a:spcPts val="0"/>
              </a:spcAft>
              <a:buSzPts val="20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1905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1905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032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03200" lvl="6" marL="2971800" marR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03200" lvl="7" marL="3429000" marR="0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03200" lvl="8" marL="3886200" marR="0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10180" name="Shape 10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1" name="Google Shape;10181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82" name="Google Shape;10182;p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683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ymbol"/>
              <a:buChar char="○"/>
              <a:defRPr/>
            </a:lvl2pPr>
            <a:lvl3pPr indent="-355600" lvl="2" marL="1371600" rtl="0" algn="l">
              <a:spcBef>
                <a:spcPts val="480"/>
              </a:spcBef>
              <a:spcAft>
                <a:spcPts val="0"/>
              </a:spcAft>
              <a:buSzPts val="2000"/>
              <a:buFont typeface="Cambria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183" name="Google Shape;10183;p3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683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ymbol"/>
              <a:buChar char="○"/>
              <a:defRPr/>
            </a:lvl2pPr>
            <a:lvl3pPr indent="-355600" lvl="2" marL="1371600" rtl="0" algn="l">
              <a:spcBef>
                <a:spcPts val="480"/>
              </a:spcBef>
              <a:spcAft>
                <a:spcPts val="0"/>
              </a:spcAft>
              <a:buSzPts val="2000"/>
              <a:buFont typeface="Cambria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184" name="Google Shape;10184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5" name="Google Shape;10185;p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 1">
  <p:cSld name="BLANK_1">
    <p:spTree>
      <p:nvGrpSpPr>
        <p:cNvPr id="10186" name="Shape 10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7" name="Google Shape;10187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88" name="Google Shape;10188;p35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189" name="Google Shape;10189;p35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90" name="Google Shape;10190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10191" name="Shape 10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2" name="Google Shape;10192;p36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93" name="Google Shape;10193;p36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94" name="Google Shape;10194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5" name="Google Shape;10195;p36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96" name="Google Shape;10196;p36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97" name="Google Shape;10197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77800" lvl="1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177800" lvl="2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77800" lvl="3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77800" lvl="4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77800" lvl="5" marL="4572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77800" lvl="6" marL="9144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77800" lvl="7" marL="13716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77800" lvl="8" marL="18288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198" name="Google Shape;10198;p36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章節標題 2 1">
  <p:cSld name="1_章節標題_2_1">
    <p:bg>
      <p:bgPr>
        <a:solidFill>
          <a:srgbClr val="FFFFFF"/>
        </a:solidFill>
      </p:bgPr>
    </p:bg>
    <p:spTree>
      <p:nvGrpSpPr>
        <p:cNvPr id="10199" name="Shape 10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0" name="Google Shape;10200;p37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10201" name="Google Shape;10201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02" name="Google Shape;10202;p37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03" name="Google Shape;10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04" name="Google Shape;10204;p3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05" name="Google Shape;10205;p37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683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ymbol"/>
              <a:buChar char="○"/>
              <a:defRPr/>
            </a:lvl2pPr>
            <a:lvl3pPr indent="-355600" lvl="2" marL="1371600" rtl="0" algn="l">
              <a:spcBef>
                <a:spcPts val="480"/>
              </a:spcBef>
              <a:spcAft>
                <a:spcPts val="0"/>
              </a:spcAft>
              <a:buSzPts val="2000"/>
              <a:buFont typeface="Cambria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●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10206" name="Google Shape;10206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[Slide] 實作 Practice slide" id="10207" name="Google Shape;102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">
  <p:cSld name="TITLE_ONLY_2">
    <p:spTree>
      <p:nvGrpSpPr>
        <p:cNvPr id="10208" name="Shape 10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" name="Google Shape;10209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0" name="Google Shape;10210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77800" lvl="1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177800" lvl="2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77800" lvl="3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77800" lvl="4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77800" lvl="5" marL="4572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77800" lvl="6" marL="9144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77800" lvl="7" marL="13716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77800" lvl="8" marL="18288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211" name="Google Shape;10211;p38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 1 1">
  <p:cSld name="TITLE_ONLY_1_3">
    <p:spTree>
      <p:nvGrpSpPr>
        <p:cNvPr id="10212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3" name="Google Shape;10213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4" name="Google Shape;10214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5" name="Google Shape;10215;p39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177800" lvl="1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177800" lvl="2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177800" lvl="3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177800" lvl="4" marL="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177800" lvl="5" marL="4572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177800" lvl="6" marL="9144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177800" lvl="7" marL="13716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177800" lvl="8" marL="1828800" marR="0" rtl="0" algn="r">
              <a:spcBef>
                <a:spcPts val="0"/>
              </a:spcBef>
              <a:spcAft>
                <a:spcPts val="0"/>
              </a:spcAft>
              <a:buSzPts val="28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0216" name="Google Shape;10216;p39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0217" name="Google Shape;10217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22" name="Shape 1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41"/>
          <p:cNvSpPr txBox="1"/>
          <p:nvPr>
            <p:ph type="title"/>
          </p:nvPr>
        </p:nvSpPr>
        <p:spPr>
          <a:xfrm>
            <a:off x="2531400" y="2708350"/>
            <a:ext cx="4081200" cy="14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24" name="Google Shape;10224;p41"/>
          <p:cNvSpPr/>
          <p:nvPr/>
        </p:nvSpPr>
        <p:spPr>
          <a:xfrm>
            <a:off x="4562934" y="22865"/>
            <a:ext cx="657300" cy="6573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photography_Vibrant-(9-of-10).jpg" id="10225" name="Google Shape;1022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7071" y="-20491"/>
            <a:ext cx="1384968" cy="1384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10-of-10).jpg" id="10226" name="Google Shape;10226;p41"/>
          <p:cNvPicPr preferRelativeResize="0"/>
          <p:nvPr/>
        </p:nvPicPr>
        <p:blipFill rotWithShape="1">
          <a:blip r:embed="rId3">
            <a:alphaModFix/>
          </a:blip>
          <a:srcRect b="0" l="50330" r="0" t="0"/>
          <a:stretch/>
        </p:blipFill>
        <p:spPr>
          <a:xfrm>
            <a:off x="-2" y="4113456"/>
            <a:ext cx="1372680" cy="2763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0227" name="Google Shape;10227;p41"/>
          <p:cNvPicPr preferRelativeResize="0"/>
          <p:nvPr/>
        </p:nvPicPr>
        <p:blipFill rotWithShape="1">
          <a:blip r:embed="rId4">
            <a:alphaModFix/>
          </a:blip>
          <a:srcRect b="0" l="0" r="49563" t="0"/>
          <a:stretch/>
        </p:blipFill>
        <p:spPr>
          <a:xfrm>
            <a:off x="7774782" y="3268"/>
            <a:ext cx="1384965" cy="2745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0228" name="Google Shape;10228;p41"/>
          <p:cNvPicPr preferRelativeResize="0"/>
          <p:nvPr/>
        </p:nvPicPr>
        <p:blipFill rotWithShape="1">
          <a:blip r:embed="rId5">
            <a:alphaModFix/>
          </a:blip>
          <a:srcRect b="0" l="50330" r="0" t="0"/>
          <a:stretch/>
        </p:blipFill>
        <p:spPr>
          <a:xfrm>
            <a:off x="-2" y="1357874"/>
            <a:ext cx="1372680" cy="2763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9" name="Google Shape;10229;p41"/>
          <p:cNvSpPr/>
          <p:nvPr/>
        </p:nvSpPr>
        <p:spPr>
          <a:xfrm>
            <a:off x="-2" y="5492223"/>
            <a:ext cx="1384800" cy="13848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Clementine10.jpg" id="10230" name="Google Shape;1023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717" y="5487593"/>
            <a:ext cx="1384968" cy="1384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0231" name="Google Shape;10231;p41"/>
          <p:cNvPicPr preferRelativeResize="0"/>
          <p:nvPr/>
        </p:nvPicPr>
        <p:blipFill rotWithShape="1">
          <a:blip r:embed="rId7">
            <a:alphaModFix/>
          </a:blip>
          <a:srcRect b="0" l="0" r="49887" t="0"/>
          <a:stretch/>
        </p:blipFill>
        <p:spPr>
          <a:xfrm>
            <a:off x="7773169" y="4118189"/>
            <a:ext cx="1384965" cy="2763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1.jpg" id="10232" name="Google Shape;1023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9158" y="-23827"/>
            <a:ext cx="1384968" cy="1384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10233" name="Google Shape;1023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9758" y="5480109"/>
            <a:ext cx="1384968" cy="13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34" name="Google Shape;10234;p41"/>
          <p:cNvSpPr/>
          <p:nvPr/>
        </p:nvSpPr>
        <p:spPr>
          <a:xfrm flipH="1">
            <a:off x="-124" y="-7875"/>
            <a:ext cx="1807200" cy="13728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5" name="Google Shape;10235;p41"/>
          <p:cNvSpPr/>
          <p:nvPr/>
        </p:nvSpPr>
        <p:spPr>
          <a:xfrm flipH="1">
            <a:off x="1372699" y="5492250"/>
            <a:ext cx="1820400" cy="13728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6" name="Google Shape;10236;p41"/>
          <p:cNvSpPr/>
          <p:nvPr/>
        </p:nvSpPr>
        <p:spPr>
          <a:xfrm flipH="1">
            <a:off x="5947826" y="5492250"/>
            <a:ext cx="1820400" cy="1372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7" name="Google Shape;10237;p41"/>
          <p:cNvSpPr/>
          <p:nvPr/>
        </p:nvSpPr>
        <p:spPr>
          <a:xfrm flipH="1">
            <a:off x="5951604" y="-12450"/>
            <a:ext cx="1807200" cy="13728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8" name="Google Shape;10238;p41"/>
          <p:cNvSpPr/>
          <p:nvPr/>
        </p:nvSpPr>
        <p:spPr>
          <a:xfrm flipH="1">
            <a:off x="3201772" y="296"/>
            <a:ext cx="1372800" cy="13728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9" name="Google Shape;10239;p41"/>
          <p:cNvSpPr/>
          <p:nvPr/>
        </p:nvSpPr>
        <p:spPr>
          <a:xfrm flipH="1">
            <a:off x="7776115" y="3421163"/>
            <a:ext cx="692400" cy="692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0" name="Google Shape;10240;p41"/>
          <p:cNvSpPr/>
          <p:nvPr/>
        </p:nvSpPr>
        <p:spPr>
          <a:xfrm flipH="1">
            <a:off x="2496813" y="668210"/>
            <a:ext cx="692400" cy="692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1" name="Google Shape;10241;p41"/>
          <p:cNvSpPr/>
          <p:nvPr/>
        </p:nvSpPr>
        <p:spPr>
          <a:xfrm>
            <a:off x="7768024" y="4118199"/>
            <a:ext cx="1384800" cy="1384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2" name="Google Shape;10242;p41"/>
          <p:cNvSpPr/>
          <p:nvPr/>
        </p:nvSpPr>
        <p:spPr>
          <a:xfrm flipH="1">
            <a:off x="7774952" y="2746275"/>
            <a:ext cx="1384800" cy="1384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3" name="Google Shape;10243;p41"/>
          <p:cNvSpPr txBox="1"/>
          <p:nvPr>
            <p:ph idx="1" type="subTitle"/>
          </p:nvPr>
        </p:nvSpPr>
        <p:spPr>
          <a:xfrm>
            <a:off x="2531400" y="2113250"/>
            <a:ext cx="40812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800"/>
              <a:buNone/>
              <a:defRPr>
                <a:solidFill>
                  <a:srgbClr val="B0D8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0D85B"/>
              </a:buClr>
              <a:buSzPts val="1400"/>
              <a:buNone/>
              <a:defRPr>
                <a:solidFill>
                  <a:srgbClr val="B0D85B"/>
                </a:solidFill>
              </a:defRPr>
            </a:lvl9pPr>
          </a:lstStyle>
          <a:p/>
        </p:txBody>
      </p:sp>
      <p:sp>
        <p:nvSpPr>
          <p:cNvPr id="10244" name="Google Shape;10244;p41"/>
          <p:cNvSpPr txBox="1"/>
          <p:nvPr>
            <p:ph idx="2" type="subTitle"/>
          </p:nvPr>
        </p:nvSpPr>
        <p:spPr>
          <a:xfrm>
            <a:off x="2531400" y="4177750"/>
            <a:ext cx="40812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800"/>
              <a:buNone/>
              <a:defRPr>
                <a:solidFill>
                  <a:srgbClr val="7198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5"/>
          <p:cNvSpPr txBox="1"/>
          <p:nvPr>
            <p:ph idx="1" type="body"/>
          </p:nvPr>
        </p:nvSpPr>
        <p:spPr>
          <a:xfrm>
            <a:off x="755900" y="1551400"/>
            <a:ext cx="37260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3" name="Google Shape;3563;p5"/>
          <p:cNvSpPr txBox="1"/>
          <p:nvPr>
            <p:ph idx="2" type="body"/>
          </p:nvPr>
        </p:nvSpPr>
        <p:spPr>
          <a:xfrm>
            <a:off x="4966898" y="1551400"/>
            <a:ext cx="37260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4" name="Google Shape;3564;p5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5" name="Google Shape;3565;p5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">
    <p:spTree>
      <p:nvGrpSpPr>
        <p:cNvPr id="10245" name="Shape 10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Google Shape;10246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47" name="Google Shape;10247;p42"/>
          <p:cNvSpPr txBox="1"/>
          <p:nvPr/>
        </p:nvSpPr>
        <p:spPr>
          <a:xfrm>
            <a:off x="2529763" y="2546797"/>
            <a:ext cx="40812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7198A9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248" name="Google Shape;10248;p42"/>
          <p:cNvSpPr/>
          <p:nvPr/>
        </p:nvSpPr>
        <p:spPr>
          <a:xfrm>
            <a:off x="4562934" y="22865"/>
            <a:ext cx="657300" cy="6573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photography_Vibrant-(9-of-10).jpg" id="10249" name="Google Shape;1024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7071" y="-17919"/>
            <a:ext cx="1384968" cy="1384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10-of-10).jpg" id="10250" name="Google Shape;10250;p42"/>
          <p:cNvPicPr preferRelativeResize="0"/>
          <p:nvPr/>
        </p:nvPicPr>
        <p:blipFill rotWithShape="1">
          <a:blip r:embed="rId3">
            <a:alphaModFix/>
          </a:blip>
          <a:srcRect b="0" l="34292" r="0" t="0"/>
          <a:stretch/>
        </p:blipFill>
        <p:spPr>
          <a:xfrm>
            <a:off x="4252" y="4113450"/>
            <a:ext cx="1815900" cy="2763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0251" name="Google Shape;10251;p42"/>
          <p:cNvPicPr preferRelativeResize="0"/>
          <p:nvPr/>
        </p:nvPicPr>
        <p:blipFill rotWithShape="1">
          <a:blip r:embed="rId4">
            <a:alphaModFix/>
          </a:blip>
          <a:srcRect b="0" l="0" r="33537" t="0"/>
          <a:stretch/>
        </p:blipFill>
        <p:spPr>
          <a:xfrm>
            <a:off x="7320475" y="3275"/>
            <a:ext cx="1825125" cy="274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0252" name="Google Shape;10252;p42"/>
          <p:cNvPicPr preferRelativeResize="0"/>
          <p:nvPr/>
        </p:nvPicPr>
        <p:blipFill rotWithShape="1">
          <a:blip r:embed="rId5">
            <a:alphaModFix/>
          </a:blip>
          <a:srcRect b="0" l="34292" r="0" t="0"/>
          <a:stretch/>
        </p:blipFill>
        <p:spPr>
          <a:xfrm>
            <a:off x="2824" y="1357875"/>
            <a:ext cx="1815900" cy="27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3" name="Google Shape;10253;p42"/>
          <p:cNvSpPr/>
          <p:nvPr/>
        </p:nvSpPr>
        <p:spPr>
          <a:xfrm>
            <a:off x="-1829" y="5492225"/>
            <a:ext cx="1825200" cy="13848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Clementine10.jpg" id="10254" name="Google Shape;1025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717" y="5487593"/>
            <a:ext cx="1384968" cy="13849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0255" name="Google Shape;10255;p42"/>
          <p:cNvPicPr preferRelativeResize="0"/>
          <p:nvPr/>
        </p:nvPicPr>
        <p:blipFill rotWithShape="1">
          <a:blip r:embed="rId7">
            <a:alphaModFix/>
          </a:blip>
          <a:srcRect b="0" l="0" r="33962" t="0"/>
          <a:stretch/>
        </p:blipFill>
        <p:spPr>
          <a:xfrm>
            <a:off x="7318877" y="4118200"/>
            <a:ext cx="1825125" cy="276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1.jpg" id="10256" name="Google Shape;1025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9158" y="-17919"/>
            <a:ext cx="1384968" cy="1384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10257" name="Google Shape;1025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9758" y="5480109"/>
            <a:ext cx="1384968" cy="138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258" name="Google Shape;10258;p42"/>
          <p:cNvSpPr/>
          <p:nvPr/>
        </p:nvSpPr>
        <p:spPr>
          <a:xfrm flipH="1">
            <a:off x="4251" y="-11775"/>
            <a:ext cx="1815900" cy="13728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9" name="Google Shape;10259;p42"/>
          <p:cNvSpPr/>
          <p:nvPr/>
        </p:nvSpPr>
        <p:spPr>
          <a:xfrm flipH="1">
            <a:off x="1820304" y="5492240"/>
            <a:ext cx="1372800" cy="13728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0" name="Google Shape;10260;p42"/>
          <p:cNvSpPr/>
          <p:nvPr/>
        </p:nvSpPr>
        <p:spPr>
          <a:xfrm flipH="1">
            <a:off x="5947684" y="5492240"/>
            <a:ext cx="1372800" cy="1372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1" name="Google Shape;10261;p42"/>
          <p:cNvSpPr/>
          <p:nvPr/>
        </p:nvSpPr>
        <p:spPr>
          <a:xfrm flipH="1">
            <a:off x="5951588" y="-11765"/>
            <a:ext cx="1372800" cy="13728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2" name="Google Shape;10262;p42"/>
          <p:cNvSpPr/>
          <p:nvPr/>
        </p:nvSpPr>
        <p:spPr>
          <a:xfrm flipH="1">
            <a:off x="3201772" y="-11765"/>
            <a:ext cx="1372800" cy="13728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3" name="Google Shape;10263;p42"/>
          <p:cNvSpPr/>
          <p:nvPr/>
        </p:nvSpPr>
        <p:spPr>
          <a:xfrm flipH="1">
            <a:off x="7321815" y="3421163"/>
            <a:ext cx="692400" cy="692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4" name="Google Shape;10264;p42"/>
          <p:cNvSpPr/>
          <p:nvPr/>
        </p:nvSpPr>
        <p:spPr>
          <a:xfrm flipH="1">
            <a:off x="2496813" y="668210"/>
            <a:ext cx="692400" cy="692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5" name="Google Shape;10265;p42"/>
          <p:cNvSpPr/>
          <p:nvPr/>
        </p:nvSpPr>
        <p:spPr>
          <a:xfrm>
            <a:off x="7313725" y="4118203"/>
            <a:ext cx="1815900" cy="1384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6" name="Google Shape;10266;p42"/>
          <p:cNvSpPr/>
          <p:nvPr/>
        </p:nvSpPr>
        <p:spPr>
          <a:xfrm flipH="1">
            <a:off x="7322950" y="2746275"/>
            <a:ext cx="1815900" cy="13848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1">
    <p:spTree>
      <p:nvGrpSpPr>
        <p:cNvPr id="10267" name="Shape 10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communicate_hands_2.jpg" id="10268" name="Google Shape;1026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0689" y="2672325"/>
            <a:ext cx="1547213" cy="1547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photography_Vibrant-(10-of-10).jpg" id="10269" name="Google Shape;10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" y="4126386"/>
            <a:ext cx="2762282" cy="2762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0270" name="Google Shape;10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325" y="18197"/>
            <a:ext cx="2744573" cy="27445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0271" name="Google Shape;102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" y="1372150"/>
            <a:ext cx="2762282" cy="2762282"/>
          </a:xfrm>
          <a:prstGeom prst="rect">
            <a:avLst/>
          </a:prstGeom>
          <a:noFill/>
          <a:ln>
            <a:noFill/>
          </a:ln>
        </p:spPr>
      </p:pic>
      <p:sp>
        <p:nvSpPr>
          <p:cNvPr id="10272" name="Google Shape;10272;p43"/>
          <p:cNvSpPr/>
          <p:nvPr/>
        </p:nvSpPr>
        <p:spPr>
          <a:xfrm>
            <a:off x="12" y="2747498"/>
            <a:ext cx="1384200" cy="13842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communicate_hands_4.jpg" id="10273" name="Google Shape;102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09" y="4131122"/>
            <a:ext cx="2762282" cy="2762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toStock_Simplify3.jpg" id="10274" name="Google Shape;1027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1" y="-8925"/>
            <a:ext cx="1384293" cy="1384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1.jpg" id="10275" name="Google Shape;1027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2073" y="-8882"/>
            <a:ext cx="1384292" cy="1384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3.jpg" id="10276" name="Google Shape;1027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3796" y="5492370"/>
            <a:ext cx="1384293" cy="138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77" name="Google Shape;10277;p43"/>
          <p:cNvSpPr/>
          <p:nvPr/>
        </p:nvSpPr>
        <p:spPr>
          <a:xfrm flipH="1">
            <a:off x="1384197" y="15229"/>
            <a:ext cx="1372500" cy="13725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8" name="Google Shape;10278;p43"/>
          <p:cNvSpPr/>
          <p:nvPr/>
        </p:nvSpPr>
        <p:spPr>
          <a:xfrm flipH="1">
            <a:off x="4148178" y="5504500"/>
            <a:ext cx="2241600" cy="13725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9" name="Google Shape;10279;p43"/>
          <p:cNvSpPr/>
          <p:nvPr/>
        </p:nvSpPr>
        <p:spPr>
          <a:xfrm flipH="1">
            <a:off x="2756669" y="15225"/>
            <a:ext cx="2260800" cy="13725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0" name="Google Shape;10280;p43"/>
          <p:cNvSpPr/>
          <p:nvPr/>
        </p:nvSpPr>
        <p:spPr>
          <a:xfrm flipH="1">
            <a:off x="4327553" y="682817"/>
            <a:ext cx="691800" cy="691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1" name="Google Shape;10281;p43"/>
          <p:cNvSpPr/>
          <p:nvPr/>
        </p:nvSpPr>
        <p:spPr>
          <a:xfrm>
            <a:off x="5695094" y="15163"/>
            <a:ext cx="692100" cy="6921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2" name="Google Shape;10282;p43"/>
          <p:cNvSpPr/>
          <p:nvPr/>
        </p:nvSpPr>
        <p:spPr>
          <a:xfrm flipH="1">
            <a:off x="1587082" y="15150"/>
            <a:ext cx="691800" cy="6918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3" name="Google Shape;10283;p43"/>
          <p:cNvSpPr/>
          <p:nvPr/>
        </p:nvSpPr>
        <p:spPr>
          <a:xfrm>
            <a:off x="1384200" y="1374800"/>
            <a:ext cx="6383700" cy="412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4" name="Google Shape;10284;p43"/>
          <p:cNvSpPr txBox="1"/>
          <p:nvPr>
            <p:ph type="title"/>
          </p:nvPr>
        </p:nvSpPr>
        <p:spPr>
          <a:xfrm>
            <a:off x="2531400" y="2410800"/>
            <a:ext cx="4081200" cy="14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D778A"/>
              </a:buClr>
              <a:buSzPts val="2600"/>
              <a:buNone/>
              <a:defRPr b="1" sz="2600">
                <a:solidFill>
                  <a:srgbClr val="4D778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85" name="Google Shape;10285;p43"/>
          <p:cNvSpPr txBox="1"/>
          <p:nvPr>
            <p:ph idx="1" type="subTitle"/>
          </p:nvPr>
        </p:nvSpPr>
        <p:spPr>
          <a:xfrm>
            <a:off x="2531400" y="3880200"/>
            <a:ext cx="40812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198A9"/>
              </a:buClr>
              <a:buSzPts val="1800"/>
              <a:buNone/>
              <a:defRPr>
                <a:solidFill>
                  <a:srgbClr val="7198A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86" name="Shape 10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7" name="Google Shape;10287;p4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88" name="Google Shape;10288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289" name="Shape 10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0" name="Google Shape;10290;p45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91" name="Google Shape;10291;p45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Death_to_stock_communicate_hands_2.jpg" id="10292" name="Google Shape;1029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184" y="2070682"/>
            <a:ext cx="1037815" cy="1037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5.jpg" id="10293" name="Google Shape;10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1" y="9"/>
            <a:ext cx="2077780" cy="20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4" name="Google Shape;10294;p45"/>
          <p:cNvSpPr/>
          <p:nvPr/>
        </p:nvSpPr>
        <p:spPr>
          <a:xfrm>
            <a:off x="7070023" y="2072330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5" name="Google Shape;10295;p45"/>
          <p:cNvSpPr/>
          <p:nvPr/>
        </p:nvSpPr>
        <p:spPr>
          <a:xfrm>
            <a:off x="8106245" y="31085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6" name="Google Shape;10296;p45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7" name="Google Shape;10297;p45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8" name="Google Shape;10298;p45"/>
          <p:cNvSpPr/>
          <p:nvPr/>
        </p:nvSpPr>
        <p:spPr>
          <a:xfrm>
            <a:off x="7587466" y="25837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9" name="Google Shape;10299;p45"/>
          <p:cNvGrpSpPr/>
          <p:nvPr/>
        </p:nvGrpSpPr>
        <p:grpSpPr>
          <a:xfrm>
            <a:off x="7332942" y="269800"/>
            <a:ext cx="498130" cy="498101"/>
            <a:chOff x="1923675" y="1633650"/>
            <a:chExt cx="436000" cy="435975"/>
          </a:xfrm>
        </p:grpSpPr>
        <p:sp>
          <p:nvSpPr>
            <p:cNvPr id="10300" name="Google Shape;10300;p45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45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45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45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45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45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6" name="Google Shape;10306;p45"/>
          <p:cNvSpPr/>
          <p:nvPr/>
        </p:nvSpPr>
        <p:spPr>
          <a:xfrm>
            <a:off x="7" y="5820294"/>
            <a:ext cx="1037700" cy="1037700"/>
          </a:xfrm>
          <a:prstGeom prst="rect">
            <a:avLst/>
          </a:prstGeom>
          <a:solidFill>
            <a:srgbClr val="FAA9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7" name="Google Shape;10307;p45"/>
          <p:cNvSpPr/>
          <p:nvPr/>
        </p:nvSpPr>
        <p:spPr>
          <a:xfrm>
            <a:off x="0" y="53015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8" name="Google Shape;10308;p45"/>
          <p:cNvSpPr/>
          <p:nvPr/>
        </p:nvSpPr>
        <p:spPr>
          <a:xfrm>
            <a:off x="518691" y="58202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9" name="Google Shape;10309;p45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310" name="Google Shape;10310;p45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">
  <p:cSld name="TITLE_AND_BODY_1">
    <p:spTree>
      <p:nvGrpSpPr>
        <p:cNvPr id="10311" name="Shape 10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_to_stock_photography_Vibrant-(10-of-10).jpg" id="10312" name="Google Shape;1031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9775" y="1037700"/>
            <a:ext cx="2070675" cy="2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3" name="Google Shape;10313;p46"/>
          <p:cNvSpPr/>
          <p:nvPr/>
        </p:nvSpPr>
        <p:spPr>
          <a:xfrm>
            <a:off x="7070023" y="2072326"/>
            <a:ext cx="1037700" cy="1037700"/>
          </a:xfrm>
          <a:prstGeom prst="rect">
            <a:avLst/>
          </a:prstGeom>
          <a:solidFill>
            <a:srgbClr val="CEDBE0">
              <a:alpha val="3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photography_Vibrant-(9-of-10).jpg" id="10314" name="Google Shape;10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625" y="0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15" name="Google Shape;10315;p46"/>
          <p:cNvSpPr/>
          <p:nvPr/>
        </p:nvSpPr>
        <p:spPr>
          <a:xfrm>
            <a:off x="8102686" y="311009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6" name="Google Shape;10316;p46"/>
          <p:cNvSpPr/>
          <p:nvPr/>
        </p:nvSpPr>
        <p:spPr>
          <a:xfrm>
            <a:off x="7070032" y="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7" name="Google Shape;10317;p46"/>
          <p:cNvSpPr/>
          <p:nvPr/>
        </p:nvSpPr>
        <p:spPr>
          <a:xfrm>
            <a:off x="8621748" y="4146316"/>
            <a:ext cx="518700" cy="518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8" name="Google Shape;10318;p46"/>
          <p:cNvSpPr/>
          <p:nvPr/>
        </p:nvSpPr>
        <p:spPr>
          <a:xfrm>
            <a:off x="8621753" y="3627616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19" name="Google Shape;10319;p46"/>
          <p:cNvGrpSpPr/>
          <p:nvPr/>
        </p:nvGrpSpPr>
        <p:grpSpPr>
          <a:xfrm>
            <a:off x="7424021" y="2343455"/>
            <a:ext cx="329718" cy="522703"/>
            <a:chOff x="6718575" y="2318625"/>
            <a:chExt cx="256950" cy="407375"/>
          </a:xfrm>
        </p:grpSpPr>
        <p:sp>
          <p:nvSpPr>
            <p:cNvPr id="10320" name="Google Shape;10320;p4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4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4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4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4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4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4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4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28" name="Google Shape;10328;p46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29" name="Google Shape;10329;p46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330" name="Google Shape;10330;p46"/>
          <p:cNvSpPr/>
          <p:nvPr/>
        </p:nvSpPr>
        <p:spPr>
          <a:xfrm>
            <a:off x="7" y="5820294"/>
            <a:ext cx="1037700" cy="1037700"/>
          </a:xfrm>
          <a:prstGeom prst="rect">
            <a:avLst/>
          </a:prstGeom>
          <a:solidFill>
            <a:srgbClr val="37A9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1" name="Google Shape;10331;p46"/>
          <p:cNvSpPr/>
          <p:nvPr/>
        </p:nvSpPr>
        <p:spPr>
          <a:xfrm>
            <a:off x="1037700" y="63389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2" name="Google Shape;10332;p46"/>
          <p:cNvSpPr/>
          <p:nvPr/>
        </p:nvSpPr>
        <p:spPr>
          <a:xfrm>
            <a:off x="-9" y="58202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3" name="Google Shape;10333;p46"/>
          <p:cNvSpPr txBox="1"/>
          <p:nvPr>
            <p:ph idx="1" type="body"/>
          </p:nvPr>
        </p:nvSpPr>
        <p:spPr>
          <a:xfrm>
            <a:off x="1579062" y="1536625"/>
            <a:ext cx="2810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34" name="Google Shape;10334;p46"/>
          <p:cNvSpPr txBox="1"/>
          <p:nvPr>
            <p:ph idx="2" type="body"/>
          </p:nvPr>
        </p:nvSpPr>
        <p:spPr>
          <a:xfrm>
            <a:off x="4754942" y="1536625"/>
            <a:ext cx="2810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35" name="Google Shape;10335;p46"/>
          <p:cNvSpPr txBox="1"/>
          <p:nvPr>
            <p:ph idx="3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10336" name="Shape 10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7" name="Google Shape;10337;p47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38" name="Google Shape;10338;p47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339" name="Google Shape;10339;p47"/>
          <p:cNvSpPr txBox="1"/>
          <p:nvPr>
            <p:ph idx="1" type="body"/>
          </p:nvPr>
        </p:nvSpPr>
        <p:spPr>
          <a:xfrm>
            <a:off x="1059875" y="2077775"/>
            <a:ext cx="2810100" cy="401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40" name="Google Shape;10340;p47"/>
          <p:cNvSpPr txBox="1"/>
          <p:nvPr>
            <p:ph idx="2" type="body"/>
          </p:nvPr>
        </p:nvSpPr>
        <p:spPr>
          <a:xfrm>
            <a:off x="4235766" y="2077775"/>
            <a:ext cx="2810100" cy="401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41" name="Google Shape;10341;p47"/>
          <p:cNvSpPr/>
          <p:nvPr/>
        </p:nvSpPr>
        <p:spPr>
          <a:xfrm>
            <a:off x="-293" y="5301294"/>
            <a:ext cx="1037700" cy="1037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2" name="Google Shape;10342;p47"/>
          <p:cNvSpPr/>
          <p:nvPr/>
        </p:nvSpPr>
        <p:spPr>
          <a:xfrm>
            <a:off x="-300" y="63389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3" name="Google Shape;10343;p47"/>
          <p:cNvSpPr/>
          <p:nvPr/>
        </p:nvSpPr>
        <p:spPr>
          <a:xfrm>
            <a:off x="-309" y="53012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Clementine10.jpg" id="10344" name="Google Shape;10344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8350" y="2070675"/>
            <a:ext cx="1037825" cy="103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9-.jpg" id="10345" name="Google Shape;10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0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6" name="Google Shape;10346;p47"/>
          <p:cNvSpPr/>
          <p:nvPr/>
        </p:nvSpPr>
        <p:spPr>
          <a:xfrm>
            <a:off x="6030661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7" name="Google Shape;10347;p47"/>
          <p:cNvSpPr/>
          <p:nvPr/>
        </p:nvSpPr>
        <p:spPr>
          <a:xfrm>
            <a:off x="8106245" y="2071756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8" name="Google Shape;10348;p47"/>
          <p:cNvSpPr/>
          <p:nvPr/>
        </p:nvSpPr>
        <p:spPr>
          <a:xfrm>
            <a:off x="8106236" y="10346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9" name="Google Shape;10349;p47"/>
          <p:cNvSpPr/>
          <p:nvPr/>
        </p:nvSpPr>
        <p:spPr>
          <a:xfrm>
            <a:off x="8625223" y="3113166"/>
            <a:ext cx="518700" cy="518700"/>
          </a:xfrm>
          <a:prstGeom prst="rect">
            <a:avLst/>
          </a:prstGeom>
          <a:solidFill>
            <a:srgbClr val="B0D8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0" name="Google Shape;10350;p47"/>
          <p:cNvSpPr/>
          <p:nvPr/>
        </p:nvSpPr>
        <p:spPr>
          <a:xfrm>
            <a:off x="7068341" y="-9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1" name="Google Shape;10351;p47"/>
          <p:cNvGrpSpPr/>
          <p:nvPr/>
        </p:nvGrpSpPr>
        <p:grpSpPr>
          <a:xfrm>
            <a:off x="8352271" y="1280646"/>
            <a:ext cx="545654" cy="545654"/>
            <a:chOff x="5941025" y="3634400"/>
            <a:chExt cx="467650" cy="467650"/>
          </a:xfrm>
        </p:grpSpPr>
        <p:sp>
          <p:nvSpPr>
            <p:cNvPr id="10352" name="Google Shape;10352;p47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47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47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47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47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47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8" name="Google Shape;10358;p47"/>
          <p:cNvSpPr txBox="1"/>
          <p:nvPr>
            <p:ph idx="3" type="subTitle"/>
          </p:nvPr>
        </p:nvSpPr>
        <p:spPr>
          <a:xfrm>
            <a:off x="1059875" y="1532875"/>
            <a:ext cx="2810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359" name="Google Shape;10359;p47"/>
          <p:cNvSpPr txBox="1"/>
          <p:nvPr>
            <p:ph idx="4" type="subTitle"/>
          </p:nvPr>
        </p:nvSpPr>
        <p:spPr>
          <a:xfrm>
            <a:off x="4235775" y="1532875"/>
            <a:ext cx="2810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360" name="Google Shape;10360;p47"/>
          <p:cNvSpPr txBox="1"/>
          <p:nvPr>
            <p:ph idx="5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2">
  <p:cSld name="TITLE_AND_BODY_2">
    <p:spTree>
      <p:nvGrpSpPr>
        <p:cNvPr id="10361" name="Shape 10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" name="Google Shape;10362;p48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63" name="Google Shape;10363;p48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364" name="Google Shape;10364;p48"/>
          <p:cNvSpPr/>
          <p:nvPr/>
        </p:nvSpPr>
        <p:spPr>
          <a:xfrm>
            <a:off x="7" y="5820294"/>
            <a:ext cx="1037700" cy="1037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5" name="Google Shape;10365;p48"/>
          <p:cNvSpPr/>
          <p:nvPr/>
        </p:nvSpPr>
        <p:spPr>
          <a:xfrm>
            <a:off x="1037700" y="582029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6" name="Google Shape;10366;p48"/>
          <p:cNvSpPr/>
          <p:nvPr/>
        </p:nvSpPr>
        <p:spPr>
          <a:xfrm>
            <a:off x="-9" y="63392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Simplify3.jpg" id="10367" name="Google Shape;10367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4.jpg" id="10368" name="Google Shape;10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25" y="207067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9" name="Google Shape;10369;p48"/>
          <p:cNvSpPr/>
          <p:nvPr/>
        </p:nvSpPr>
        <p:spPr>
          <a:xfrm>
            <a:off x="7070023" y="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0" name="Google Shape;10370;p48"/>
          <p:cNvSpPr/>
          <p:nvPr/>
        </p:nvSpPr>
        <p:spPr>
          <a:xfrm>
            <a:off x="810624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1" name="Google Shape;10371;p48"/>
          <p:cNvSpPr/>
          <p:nvPr/>
        </p:nvSpPr>
        <p:spPr>
          <a:xfrm>
            <a:off x="7070023" y="310245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2" name="Google Shape;10372;p48"/>
          <p:cNvSpPr/>
          <p:nvPr/>
        </p:nvSpPr>
        <p:spPr>
          <a:xfrm>
            <a:off x="7587473" y="1037691"/>
            <a:ext cx="518700" cy="518700"/>
          </a:xfrm>
          <a:prstGeom prst="rect">
            <a:avLst/>
          </a:prstGeom>
          <a:solidFill>
            <a:srgbClr val="EDC6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3" name="Google Shape;10373;p48"/>
          <p:cNvSpPr/>
          <p:nvPr/>
        </p:nvSpPr>
        <p:spPr>
          <a:xfrm>
            <a:off x="8625291" y="5189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4" name="Google Shape;10374;p48"/>
          <p:cNvSpPr/>
          <p:nvPr/>
        </p:nvSpPr>
        <p:spPr>
          <a:xfrm>
            <a:off x="7529848" y="3440573"/>
            <a:ext cx="455351" cy="41422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5" name="Google Shape;10375;p48"/>
          <p:cNvSpPr txBox="1"/>
          <p:nvPr>
            <p:ph idx="1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2 1">
  <p:cSld name="TITLE_AND_BODY_2_1">
    <p:spTree>
      <p:nvGrpSpPr>
        <p:cNvPr id="10376" name="Shape 10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7" name="Google Shape;10377;p49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78" name="Google Shape;10378;p49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descr="Death_to_stock_communicate_hands_10.jpg" id="10379" name="Google Shape;1037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50" y="5817925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0" name="Google Shape;10380;p49"/>
          <p:cNvSpPr/>
          <p:nvPr/>
        </p:nvSpPr>
        <p:spPr>
          <a:xfrm flipH="1">
            <a:off x="-3494" y="478022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1" name="Google Shape;10381;p49"/>
          <p:cNvSpPr/>
          <p:nvPr/>
        </p:nvSpPr>
        <p:spPr>
          <a:xfrm flipH="1">
            <a:off x="1032734" y="6339291"/>
            <a:ext cx="518700" cy="518700"/>
          </a:xfrm>
          <a:prstGeom prst="rect">
            <a:avLst/>
          </a:prstGeom>
          <a:solidFill>
            <a:srgbClr val="4D77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2" name="Google Shape;10382;p49"/>
          <p:cNvSpPr/>
          <p:nvPr/>
        </p:nvSpPr>
        <p:spPr>
          <a:xfrm>
            <a:off x="9" y="6339300"/>
            <a:ext cx="10326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3" name="Google Shape;10383;p49"/>
          <p:cNvSpPr/>
          <p:nvPr/>
        </p:nvSpPr>
        <p:spPr>
          <a:xfrm>
            <a:off x="8107795" y="10377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Wired3.jpg" id="10384" name="Google Shape;10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795" y="-12"/>
            <a:ext cx="1037825" cy="1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5" name="Google Shape;10385;p49"/>
          <p:cNvSpPr/>
          <p:nvPr/>
        </p:nvSpPr>
        <p:spPr>
          <a:xfrm>
            <a:off x="8107724" y="51870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6" name="Google Shape;10386;p49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7" name="Google Shape;10387;p49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8" name="Google Shape;10388;p49"/>
          <p:cNvSpPr/>
          <p:nvPr/>
        </p:nvSpPr>
        <p:spPr>
          <a:xfrm>
            <a:off x="8247197" y="658172"/>
            <a:ext cx="239764" cy="239764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9" name="Google Shape;10389;p49"/>
          <p:cNvSpPr txBox="1"/>
          <p:nvPr>
            <p:ph idx="1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2 1 1">
  <p:cSld name="TITLE_AND_BODY_2_1_1">
    <p:spTree>
      <p:nvGrpSpPr>
        <p:cNvPr id="10390" name="Shape 10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1" name="Google Shape;10391;p50"/>
          <p:cNvSpPr txBox="1"/>
          <p:nvPr>
            <p:ph type="title"/>
          </p:nvPr>
        </p:nvSpPr>
        <p:spPr>
          <a:xfrm>
            <a:off x="1037400" y="4782550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92" name="Google Shape;10392;p50"/>
          <p:cNvSpPr txBox="1"/>
          <p:nvPr/>
        </p:nvSpPr>
        <p:spPr>
          <a:xfrm>
            <a:off x="8625301" y="6339300"/>
            <a:ext cx="5187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000">
              <a:solidFill>
                <a:schemeClr val="dk1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descr="Death_to_stock_communicate_hands_3.jpg" id="10393" name="Google Shape;1039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82030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_to_stock_communicate_hands_2.jpg" id="10394" name="Google Shape;103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" y="4782552"/>
            <a:ext cx="1037700" cy="10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5" name="Google Shape;10395;p50"/>
          <p:cNvSpPr/>
          <p:nvPr/>
        </p:nvSpPr>
        <p:spPr>
          <a:xfrm>
            <a:off x="518700" y="4263847"/>
            <a:ext cx="518700" cy="518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6" name="Google Shape;10396;p50"/>
          <p:cNvSpPr/>
          <p:nvPr/>
        </p:nvSpPr>
        <p:spPr>
          <a:xfrm>
            <a:off x="-9" y="63392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communicate_hands_1.jpg" id="10397" name="Google Shape;1039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6250" y="0"/>
            <a:ext cx="1037700" cy="10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8" name="Google Shape;10398;p50"/>
          <p:cNvSpPr/>
          <p:nvPr/>
        </p:nvSpPr>
        <p:spPr>
          <a:xfrm>
            <a:off x="8106248" y="103770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9" name="Google Shape;10399;p50"/>
          <p:cNvSpPr/>
          <p:nvPr/>
        </p:nvSpPr>
        <p:spPr>
          <a:xfrm>
            <a:off x="7070023" y="1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0" name="Google Shape;10400;p50"/>
          <p:cNvSpPr/>
          <p:nvPr/>
        </p:nvSpPr>
        <p:spPr>
          <a:xfrm>
            <a:off x="7070032" y="1037694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1" name="Google Shape;10401;p50"/>
          <p:cNvSpPr/>
          <p:nvPr/>
        </p:nvSpPr>
        <p:spPr>
          <a:xfrm>
            <a:off x="8623698" y="3114516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2" name="Google Shape;10402;p50"/>
          <p:cNvSpPr/>
          <p:nvPr/>
        </p:nvSpPr>
        <p:spPr>
          <a:xfrm>
            <a:off x="8623691" y="51899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CreativeSpace4-11.45.jpg" id="10403" name="Google Shape;104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6250" y="2072325"/>
            <a:ext cx="1037700" cy="103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04" name="Google Shape;10404;p50"/>
          <p:cNvGrpSpPr/>
          <p:nvPr/>
        </p:nvGrpSpPr>
        <p:grpSpPr>
          <a:xfrm>
            <a:off x="7331725" y="290387"/>
            <a:ext cx="514306" cy="456926"/>
            <a:chOff x="5292575" y="3681900"/>
            <a:chExt cx="420150" cy="373275"/>
          </a:xfrm>
        </p:grpSpPr>
        <p:sp>
          <p:nvSpPr>
            <p:cNvPr id="10405" name="Google Shape;10405;p5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5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5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5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5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5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5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2" name="Google Shape;10412;p50"/>
          <p:cNvSpPr txBox="1"/>
          <p:nvPr>
            <p:ph idx="1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413" name="Shape 1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" name="Google Shape;10414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15" name="Google Shape;10415;p51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16" name="Google Shape;10416;p51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17" name="Google Shape;10417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6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8" name="Google Shape;3568;p6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18" name="Shape 10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9" name="Google Shape;10419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20" name="Google Shape;10420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421" name="Shape 10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2" name="Google Shape;10422;p53"/>
          <p:cNvSpPr txBox="1"/>
          <p:nvPr>
            <p:ph type="title"/>
          </p:nvPr>
        </p:nvSpPr>
        <p:spPr>
          <a:xfrm>
            <a:off x="31680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23" name="Google Shape;10423;p53"/>
          <p:cNvSpPr txBox="1"/>
          <p:nvPr>
            <p:ph idx="1" type="body"/>
          </p:nvPr>
        </p:nvSpPr>
        <p:spPr>
          <a:xfrm>
            <a:off x="31680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24" name="Google Shape;10424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eathtoStock_Simplify2.jpg" id="10425" name="Google Shape;10425;p53"/>
          <p:cNvPicPr preferRelativeResize="0"/>
          <p:nvPr/>
        </p:nvPicPr>
        <p:blipFill rotWithShape="1">
          <a:blip r:embed="rId2">
            <a:alphaModFix/>
          </a:blip>
          <a:srcRect b="0" l="50059" r="0" t="0"/>
          <a:stretch/>
        </p:blipFill>
        <p:spPr>
          <a:xfrm>
            <a:off x="6295" y="3423125"/>
            <a:ext cx="1715400" cy="343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6" name="Google Shape;10426;p53"/>
          <p:cNvSpPr/>
          <p:nvPr/>
        </p:nvSpPr>
        <p:spPr>
          <a:xfrm flipH="1">
            <a:off x="11" y="8"/>
            <a:ext cx="1715400" cy="17154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7" name="Google Shape;10427;p53"/>
          <p:cNvSpPr/>
          <p:nvPr/>
        </p:nvSpPr>
        <p:spPr>
          <a:xfrm flipH="1">
            <a:off x="11" y="3423133"/>
            <a:ext cx="1715400" cy="1715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8" name="Google Shape;10428;p53"/>
          <p:cNvSpPr/>
          <p:nvPr/>
        </p:nvSpPr>
        <p:spPr>
          <a:xfrm flipH="1">
            <a:off x="1715499" y="6000497"/>
            <a:ext cx="857400" cy="8574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9" name="Google Shape;10429;p53"/>
          <p:cNvSpPr/>
          <p:nvPr/>
        </p:nvSpPr>
        <p:spPr>
          <a:xfrm flipH="1">
            <a:off x="858024" y="857968"/>
            <a:ext cx="857400" cy="8574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0" name="Google Shape;10430;p53"/>
          <p:cNvGrpSpPr/>
          <p:nvPr/>
        </p:nvGrpSpPr>
        <p:grpSpPr>
          <a:xfrm>
            <a:off x="458778" y="3862434"/>
            <a:ext cx="798306" cy="837012"/>
            <a:chOff x="5961125" y="1623900"/>
            <a:chExt cx="427450" cy="448175"/>
          </a:xfrm>
        </p:grpSpPr>
        <p:sp>
          <p:nvSpPr>
            <p:cNvPr id="10431" name="Google Shape;10431;p53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53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53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53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53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53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53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eathtoStock_Wired3.jpg" id="10438" name="Google Shape;10438;p53"/>
          <p:cNvPicPr preferRelativeResize="0"/>
          <p:nvPr/>
        </p:nvPicPr>
        <p:blipFill rotWithShape="1">
          <a:blip r:embed="rId3">
            <a:alphaModFix/>
          </a:blip>
          <a:srcRect b="0" l="0" r="49657" t="0"/>
          <a:stretch/>
        </p:blipFill>
        <p:spPr>
          <a:xfrm>
            <a:off x="7408951" y="1715750"/>
            <a:ext cx="1735050" cy="3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9" name="Google Shape;10439;p53"/>
          <p:cNvSpPr/>
          <p:nvPr/>
        </p:nvSpPr>
        <p:spPr>
          <a:xfrm>
            <a:off x="7408949" y="1715755"/>
            <a:ext cx="1715700" cy="1715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0" name="Google Shape;10440;p53"/>
          <p:cNvSpPr/>
          <p:nvPr/>
        </p:nvSpPr>
        <p:spPr>
          <a:xfrm>
            <a:off x="7408949" y="91"/>
            <a:ext cx="1715700" cy="1715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1" name="Google Shape;10441;p53"/>
          <p:cNvSpPr/>
          <p:nvPr/>
        </p:nvSpPr>
        <p:spPr>
          <a:xfrm>
            <a:off x="6551327" y="6"/>
            <a:ext cx="857700" cy="85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2" name="Google Shape;10442;p53"/>
          <p:cNvSpPr/>
          <p:nvPr/>
        </p:nvSpPr>
        <p:spPr>
          <a:xfrm>
            <a:off x="7870293" y="2177090"/>
            <a:ext cx="793056" cy="793056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3" name="Google Shape;10443;p53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單欄文字 1">
  <p:cSld name="ONE_COLUMN_TEXT_1">
    <p:spTree>
      <p:nvGrpSpPr>
        <p:cNvPr id="10444" name="Shape 1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Google Shape;10445;p54"/>
          <p:cNvSpPr txBox="1"/>
          <p:nvPr>
            <p:ph type="title"/>
          </p:nvPr>
        </p:nvSpPr>
        <p:spPr>
          <a:xfrm>
            <a:off x="2074225" y="740800"/>
            <a:ext cx="49959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46" name="Google Shape;10446;p54"/>
          <p:cNvSpPr txBox="1"/>
          <p:nvPr>
            <p:ph idx="1" type="body"/>
          </p:nvPr>
        </p:nvSpPr>
        <p:spPr>
          <a:xfrm>
            <a:off x="2074225" y="1852800"/>
            <a:ext cx="49959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47" name="Google Shape;10447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eath_to_stock_communicate_hands_10.jpg" id="10448" name="Google Shape;1044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50" y="2709550"/>
            <a:ext cx="1037700" cy="1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thtoStock_Simplify2.jpg" id="10449" name="Google Shape;104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0" y="4780225"/>
            <a:ext cx="2077775" cy="2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0" name="Google Shape;10450;p54"/>
          <p:cNvSpPr/>
          <p:nvPr/>
        </p:nvSpPr>
        <p:spPr>
          <a:xfrm flipH="1">
            <a:off x="1032727" y="2709555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1" name="Google Shape;10451;p54"/>
          <p:cNvSpPr/>
          <p:nvPr/>
        </p:nvSpPr>
        <p:spPr>
          <a:xfrm flipH="1">
            <a:off x="-3494" y="374726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2" name="Google Shape;10452;p54"/>
          <p:cNvSpPr/>
          <p:nvPr/>
        </p:nvSpPr>
        <p:spPr>
          <a:xfrm flipH="1">
            <a:off x="1032727" y="4780226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3" name="Google Shape;10453;p54"/>
          <p:cNvSpPr/>
          <p:nvPr/>
        </p:nvSpPr>
        <p:spPr>
          <a:xfrm flipH="1">
            <a:off x="2070428" y="6339291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4" name="Google Shape;10454;p54"/>
          <p:cNvSpPr/>
          <p:nvPr/>
        </p:nvSpPr>
        <p:spPr>
          <a:xfrm flipH="1">
            <a:off x="1551734" y="3228541"/>
            <a:ext cx="518700" cy="518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5" name="Google Shape;10455;p54"/>
          <p:cNvGrpSpPr/>
          <p:nvPr/>
        </p:nvGrpSpPr>
        <p:grpSpPr>
          <a:xfrm>
            <a:off x="1310132" y="5045924"/>
            <a:ext cx="482890" cy="506303"/>
            <a:chOff x="5961125" y="1623900"/>
            <a:chExt cx="427450" cy="448175"/>
          </a:xfrm>
        </p:grpSpPr>
        <p:sp>
          <p:nvSpPr>
            <p:cNvPr id="10456" name="Google Shape;10456;p54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54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54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54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54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54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54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3" name="Google Shape;10463;p54"/>
          <p:cNvSpPr/>
          <p:nvPr/>
        </p:nvSpPr>
        <p:spPr>
          <a:xfrm>
            <a:off x="8107795" y="3110112"/>
            <a:ext cx="1037700" cy="1037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toStock_Wired3.jpg" id="10464" name="Google Shape;104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0025" y="1037700"/>
            <a:ext cx="2084475" cy="2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5" name="Google Shape;10465;p54"/>
          <p:cNvSpPr/>
          <p:nvPr/>
        </p:nvSpPr>
        <p:spPr>
          <a:xfrm>
            <a:off x="7070023" y="1037701"/>
            <a:ext cx="1037700" cy="1037700"/>
          </a:xfrm>
          <a:prstGeom prst="rect">
            <a:avLst/>
          </a:prstGeom>
          <a:solidFill>
            <a:srgbClr val="7198A9">
              <a:alpha val="41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6" name="Google Shape;10466;p54"/>
          <p:cNvSpPr/>
          <p:nvPr/>
        </p:nvSpPr>
        <p:spPr>
          <a:xfrm>
            <a:off x="7070023" y="42"/>
            <a:ext cx="1037700" cy="1037700"/>
          </a:xfrm>
          <a:prstGeom prst="rect">
            <a:avLst/>
          </a:prstGeom>
          <a:solidFill>
            <a:srgbClr val="CEDB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7" name="Google Shape;10467;p54"/>
          <p:cNvSpPr/>
          <p:nvPr/>
        </p:nvSpPr>
        <p:spPr>
          <a:xfrm>
            <a:off x="6551323" y="-9"/>
            <a:ext cx="518700" cy="518700"/>
          </a:xfrm>
          <a:prstGeom prst="rect">
            <a:avLst/>
          </a:prstGeom>
          <a:solidFill>
            <a:srgbClr val="7198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ath_to_stock_communicate_hands_2.jpg" id="10468" name="Google Shape;1046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7734" y="-5"/>
            <a:ext cx="1037815" cy="10378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69" name="Google Shape;10469;p54"/>
          <p:cNvSpPr/>
          <p:nvPr/>
        </p:nvSpPr>
        <p:spPr>
          <a:xfrm>
            <a:off x="7349050" y="1316724"/>
            <a:ext cx="479648" cy="479648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0" name="Google Shape;10470;p54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 sz="1200">
                <a:solidFill>
                  <a:srgbClr val="999999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471" name="Shape 10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2" name="Google Shape;10472;p55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73" name="Google Shape;10473;p5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74" name="Shape 10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" name="Google Shape;10475;p56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6" name="Google Shape;10476;p56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77" name="Google Shape;10477;p56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78" name="Google Shape;10478;p56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79" name="Google Shape;10479;p5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80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1" name="Google Shape;10481;p57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82" name="Google Shape;10482;p5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83" name="Shape 10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4" name="Google Shape;10484;p58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5" name="Google Shape;10485;p58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6" name="Google Shape;10486;p5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87" name="Shape 10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" name="Google Shape;10488;p5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7"/>
          <p:cNvSpPr txBox="1"/>
          <p:nvPr>
            <p:ph type="title"/>
          </p:nvPr>
        </p:nvSpPr>
        <p:spPr>
          <a:xfrm>
            <a:off x="914050" y="1913867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71" name="Google Shape;3571;p7"/>
          <p:cNvSpPr txBox="1"/>
          <p:nvPr>
            <p:ph idx="1" type="body"/>
          </p:nvPr>
        </p:nvSpPr>
        <p:spPr>
          <a:xfrm>
            <a:off x="914050" y="3025867"/>
            <a:ext cx="2808000" cy="30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72" name="Google Shape;3572;p7"/>
          <p:cNvSpPr txBox="1"/>
          <p:nvPr>
            <p:ph idx="2"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73" name="Google Shape;3573;p7"/>
          <p:cNvSpPr txBox="1"/>
          <p:nvPr/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p8"/>
          <p:cNvSpPr/>
          <p:nvPr/>
        </p:nvSpPr>
        <p:spPr>
          <a:xfrm>
            <a:off x="-45000" y="1004600"/>
            <a:ext cx="4371900" cy="464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8"/>
          <p:cNvSpPr txBox="1"/>
          <p:nvPr>
            <p:ph type="title"/>
          </p:nvPr>
        </p:nvSpPr>
        <p:spPr>
          <a:xfrm>
            <a:off x="566450" y="600200"/>
            <a:ext cx="3394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7" name="Google Shape;3577;p8"/>
          <p:cNvGrpSpPr/>
          <p:nvPr/>
        </p:nvGrpSpPr>
        <p:grpSpPr>
          <a:xfrm>
            <a:off x="7328985" y="4447858"/>
            <a:ext cx="2674008" cy="2727143"/>
            <a:chOff x="236475" y="527300"/>
            <a:chExt cx="1124525" cy="1101075"/>
          </a:xfrm>
        </p:grpSpPr>
        <p:sp>
          <p:nvSpPr>
            <p:cNvPr id="3578" name="Google Shape;3578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2" name="Google Shape;4312;p8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p9"/>
          <p:cNvSpPr txBox="1"/>
          <p:nvPr>
            <p:ph idx="1" type="subTitle"/>
          </p:nvPr>
        </p:nvSpPr>
        <p:spPr>
          <a:xfrm>
            <a:off x="2590950" y="1264600"/>
            <a:ext cx="3962100" cy="10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15" name="Google Shape;4315;p9"/>
          <p:cNvSpPr txBox="1"/>
          <p:nvPr>
            <p:ph idx="2" type="body"/>
          </p:nvPr>
        </p:nvSpPr>
        <p:spPr>
          <a:xfrm>
            <a:off x="5062525" y="2707800"/>
            <a:ext cx="3316200" cy="33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160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16" name="Google Shape;4316;p9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17" name="Google Shape;4317;p9"/>
          <p:cNvSpPr/>
          <p:nvPr/>
        </p:nvSpPr>
        <p:spPr>
          <a:xfrm>
            <a:off x="4860734" y="6215362"/>
            <a:ext cx="4211728" cy="4309563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9"/>
          <p:cNvSpPr/>
          <p:nvPr/>
        </p:nvSpPr>
        <p:spPr>
          <a:xfrm>
            <a:off x="914449" y="164300"/>
            <a:ext cx="1427910" cy="1461104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9" name="Google Shape;4319;p9"/>
          <p:cNvGrpSpPr/>
          <p:nvPr/>
        </p:nvGrpSpPr>
        <p:grpSpPr>
          <a:xfrm>
            <a:off x="-726034" y="164302"/>
            <a:ext cx="2347446" cy="2351896"/>
            <a:chOff x="236475" y="527300"/>
            <a:chExt cx="1124525" cy="1101075"/>
          </a:xfrm>
        </p:grpSpPr>
        <p:sp>
          <p:nvSpPr>
            <p:cNvPr id="4320" name="Google Shape;4320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4" name="Google Shape;5054;p9"/>
          <p:cNvSpPr/>
          <p:nvPr/>
        </p:nvSpPr>
        <p:spPr>
          <a:xfrm>
            <a:off x="8163738" y="6590189"/>
            <a:ext cx="139550" cy="13744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9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10"/>
          <p:cNvSpPr txBox="1"/>
          <p:nvPr>
            <p:ph idx="1" type="body"/>
          </p:nvPr>
        </p:nvSpPr>
        <p:spPr>
          <a:xfrm>
            <a:off x="6294250" y="2489700"/>
            <a:ext cx="2108400" cy="30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</a:lstStyle>
          <a:p/>
        </p:txBody>
      </p:sp>
      <p:sp>
        <p:nvSpPr>
          <p:cNvPr id="5058" name="Google Shape;5058;p10"/>
          <p:cNvSpPr txBox="1"/>
          <p:nvPr>
            <p:ph type="title"/>
          </p:nvPr>
        </p:nvSpPr>
        <p:spPr>
          <a:xfrm>
            <a:off x="1698600" y="584600"/>
            <a:ext cx="5746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9" name="Google Shape;5059;p10"/>
          <p:cNvSpPr txBox="1"/>
          <p:nvPr/>
        </p:nvSpPr>
        <p:spPr>
          <a:xfrm>
            <a:off x="3337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593367"/>
            <a:ext cx="5746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2336500"/>
            <a:ext cx="57468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Poppins Light"/>
              <a:buChar char="●"/>
              <a:defRPr sz="24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683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Poppins Light"/>
              <a:buChar char="○"/>
              <a:defRPr sz="2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556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Poppins Light"/>
              <a:buChar char="■"/>
              <a:defRPr sz="2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18" name="Shape 10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" name="Google Shape;10219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20" name="Google Shape;10220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21" name="Google Shape;10221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i.org/10.1016/j.eswa.2020.113679" TargetMode="External"/><Relationship Id="rId4" Type="http://schemas.openxmlformats.org/officeDocument/2006/relationships/hyperlink" Target="https://doi.org/10.1016/j.eswa.2020.113679" TargetMode="External"/><Relationship Id="rId5" Type="http://schemas.openxmlformats.org/officeDocument/2006/relationships/hyperlink" Target="https://github.com/DerwenAI/pytextrank" TargetMode="External"/><Relationship Id="rId6" Type="http://schemas.openxmlformats.org/officeDocument/2006/relationships/hyperlink" Target="https://github.com/DerwenAI/pytextran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log.pulipuli.info/" TargetMode="External"/><Relationship Id="rId4" Type="http://schemas.openxmlformats.org/officeDocument/2006/relationships/image" Target="../media/image31.jp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2" name="Shape 10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" name="Google Shape;10493;p60"/>
          <p:cNvSpPr txBox="1"/>
          <p:nvPr>
            <p:ph type="title"/>
          </p:nvPr>
        </p:nvSpPr>
        <p:spPr>
          <a:xfrm>
            <a:off x="1897800" y="2708350"/>
            <a:ext cx="5348400" cy="14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Automatic Text Summarization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TextRank</a:t>
            </a:r>
            <a:endParaRPr sz="4000"/>
          </a:p>
        </p:txBody>
      </p:sp>
      <p:sp>
        <p:nvSpPr>
          <p:cNvPr id="10494" name="Google Shape;10494;p60"/>
          <p:cNvSpPr txBox="1"/>
          <p:nvPr>
            <p:ph idx="1" type="subTitle"/>
          </p:nvPr>
        </p:nvSpPr>
        <p:spPr>
          <a:xfrm>
            <a:off x="2531400" y="2113250"/>
            <a:ext cx="40812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95" name="Google Shape;10495;p60"/>
          <p:cNvSpPr txBox="1"/>
          <p:nvPr>
            <p:ph idx="2" type="subTitle"/>
          </p:nvPr>
        </p:nvSpPr>
        <p:spPr>
          <a:xfrm>
            <a:off x="2531400" y="4177750"/>
            <a:ext cx="40812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布丁布丁</a:t>
            </a:r>
            <a:r>
              <a:rPr lang="en"/>
              <a:t>吃布丁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2022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4" name="Shape 10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" name="Google Shape;10585;p69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3b. Graph-based algorithm (1/2)</a:t>
            </a:r>
            <a:endParaRPr/>
          </a:p>
        </p:txBody>
      </p:sp>
      <p:sp>
        <p:nvSpPr>
          <p:cNvPr id="10586" name="Google Shape;10586;p69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(Nenkova &amp; McKeown, 2012)</a:t>
            </a:r>
            <a:endParaRPr/>
          </a:p>
        </p:txBody>
      </p:sp>
      <p:sp>
        <p:nvSpPr>
          <p:cNvPr id="10587" name="Google Shape;10587;p69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Iteration 0: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Iteration 1: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0588" name="Google Shape;10588;p69"/>
          <p:cNvPicPr preferRelativeResize="0"/>
          <p:nvPr/>
        </p:nvPicPr>
        <p:blipFill rotWithShape="1">
          <a:blip r:embed="rId3">
            <a:alphaModFix/>
          </a:blip>
          <a:srcRect b="52377" l="8883" r="7153" t="7113"/>
          <a:stretch/>
        </p:blipFill>
        <p:spPr>
          <a:xfrm>
            <a:off x="1665250" y="1924900"/>
            <a:ext cx="5935849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9" name="Google Shape;10589;p69"/>
          <p:cNvPicPr preferRelativeResize="0"/>
          <p:nvPr/>
        </p:nvPicPr>
        <p:blipFill rotWithShape="1">
          <a:blip r:embed="rId3">
            <a:alphaModFix/>
          </a:blip>
          <a:srcRect b="2855" l="724" r="0" t="56633"/>
          <a:stretch/>
        </p:blipFill>
        <p:spPr>
          <a:xfrm>
            <a:off x="1074350" y="4119125"/>
            <a:ext cx="7018299" cy="18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0" name="Google Shape;10590;p69"/>
          <p:cNvSpPr txBox="1"/>
          <p:nvPr/>
        </p:nvSpPr>
        <p:spPr>
          <a:xfrm>
            <a:off x="2420725" y="5954500"/>
            <a:ext cx="61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 on the graph for several iterations until it converges…</a:t>
            </a:r>
            <a:endParaRPr/>
          </a:p>
        </p:txBody>
      </p:sp>
      <p:sp>
        <p:nvSpPr>
          <p:cNvPr id="10591" name="Google Shape;10591;p69"/>
          <p:cNvSpPr/>
          <p:nvPr/>
        </p:nvSpPr>
        <p:spPr>
          <a:xfrm>
            <a:off x="6849050" y="1912150"/>
            <a:ext cx="763800" cy="182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92" name="Google Shape;10592;p69"/>
          <p:cNvSpPr/>
          <p:nvPr/>
        </p:nvSpPr>
        <p:spPr>
          <a:xfrm flipH="1">
            <a:off x="6531133" y="1536638"/>
            <a:ext cx="52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6" name="Shape 10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7" name="Google Shape;10597;p70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3b. Graph-based algorithm (1/2) </a:t>
            </a:r>
            <a:endParaRPr/>
          </a:p>
        </p:txBody>
      </p:sp>
      <p:sp>
        <p:nvSpPr>
          <p:cNvPr id="10598" name="Google Shape;10598;p70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(Nenkova &amp; McKeown, 2012)</a:t>
            </a:r>
            <a:endParaRPr/>
          </a:p>
        </p:txBody>
      </p:sp>
      <p:sp>
        <p:nvSpPr>
          <p:cNvPr id="10599" name="Google Shape;10599;p70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Iteration 0: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Iteration 1: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0600" name="Google Shape;10600;p70"/>
          <p:cNvPicPr preferRelativeResize="0"/>
          <p:nvPr/>
        </p:nvPicPr>
        <p:blipFill rotWithShape="1">
          <a:blip r:embed="rId3">
            <a:alphaModFix/>
          </a:blip>
          <a:srcRect b="52377" l="8883" r="7153" t="7113"/>
          <a:stretch/>
        </p:blipFill>
        <p:spPr>
          <a:xfrm>
            <a:off x="1665250" y="1924900"/>
            <a:ext cx="5935849" cy="18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1" name="Google Shape;10601;p70"/>
          <p:cNvPicPr preferRelativeResize="0"/>
          <p:nvPr/>
        </p:nvPicPr>
        <p:blipFill rotWithShape="1">
          <a:blip r:embed="rId3">
            <a:alphaModFix/>
          </a:blip>
          <a:srcRect b="2855" l="724" r="0" t="56633"/>
          <a:stretch/>
        </p:blipFill>
        <p:spPr>
          <a:xfrm>
            <a:off x="1074350" y="4195325"/>
            <a:ext cx="7018299" cy="18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2" name="Google Shape;10602;p70"/>
          <p:cNvSpPr/>
          <p:nvPr/>
        </p:nvSpPr>
        <p:spPr>
          <a:xfrm>
            <a:off x="6849050" y="1912150"/>
            <a:ext cx="763800" cy="182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03" name="Google Shape;10603;p70"/>
          <p:cNvSpPr/>
          <p:nvPr/>
        </p:nvSpPr>
        <p:spPr>
          <a:xfrm>
            <a:off x="6446175" y="4204925"/>
            <a:ext cx="763800" cy="182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04" name="Google Shape;10604;p70"/>
          <p:cNvSpPr/>
          <p:nvPr/>
        </p:nvSpPr>
        <p:spPr>
          <a:xfrm flipH="1" rot="7199691">
            <a:off x="6729177" y="3748273"/>
            <a:ext cx="520281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5" name="Google Shape;10605;p70"/>
          <p:cNvSpPr txBox="1"/>
          <p:nvPr/>
        </p:nvSpPr>
        <p:spPr>
          <a:xfrm>
            <a:off x="2420725" y="5954500"/>
            <a:ext cx="61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Run on the graph for several iterations until it converges…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9" name="Shape 1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0" name="Google Shape;10610;p71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3b. Graph-based algorithm (2/2) </a:t>
            </a:r>
            <a:endParaRPr/>
          </a:p>
        </p:txBody>
      </p:sp>
      <p:sp>
        <p:nvSpPr>
          <p:cNvPr id="10611" name="Google Shape;10611;p71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612" name="Google Shape;10612;p71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(Mihalcea, &amp; Tarau, 2004)</a:t>
            </a:r>
            <a:endParaRPr sz="1400">
              <a:solidFill>
                <a:schemeClr val="dk2"/>
              </a:solidFill>
            </a:endParaRPr>
          </a:p>
        </p:txBody>
      </p:sp>
      <p:pic>
        <p:nvPicPr>
          <p:cNvPr id="10613" name="Google Shape;106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74" y="2151285"/>
            <a:ext cx="3056676" cy="33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4" name="Google Shape;1061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498" y="2151273"/>
            <a:ext cx="3983096" cy="33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5" name="Google Shape;10615;p71"/>
          <p:cNvSpPr/>
          <p:nvPr/>
        </p:nvSpPr>
        <p:spPr>
          <a:xfrm flipH="1">
            <a:off x="3211250" y="34290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6" name="Google Shape;10616;p71"/>
          <p:cNvSpPr/>
          <p:nvPr/>
        </p:nvSpPr>
        <p:spPr>
          <a:xfrm>
            <a:off x="7529500" y="3715500"/>
            <a:ext cx="653700" cy="2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0617" name="Google Shape;1061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0005">
            <a:off x="8566054" y="3607333"/>
            <a:ext cx="863611" cy="155967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8" name="Google Shape;10618;p71"/>
          <p:cNvSpPr/>
          <p:nvPr/>
        </p:nvSpPr>
        <p:spPr>
          <a:xfrm>
            <a:off x="4939575" y="4909350"/>
            <a:ext cx="570000" cy="41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19" name="Google Shape;10619;p71"/>
          <p:cNvSpPr/>
          <p:nvPr/>
        </p:nvSpPr>
        <p:spPr>
          <a:xfrm>
            <a:off x="5522600" y="5151050"/>
            <a:ext cx="514500" cy="41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3" name="Shape 10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4" name="Google Shape;10624;p72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4. Select sentences</a:t>
            </a:r>
            <a:endParaRPr/>
          </a:p>
        </p:txBody>
      </p:sp>
      <p:sp>
        <p:nvSpPr>
          <p:cNvPr id="10625" name="Google Shape;10625;p72"/>
          <p:cNvSpPr txBox="1"/>
          <p:nvPr>
            <p:ph idx="1" type="body"/>
          </p:nvPr>
        </p:nvSpPr>
        <p:spPr>
          <a:xfrm>
            <a:off x="3210175" y="1536650"/>
            <a:ext cx="3858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[9]</a:t>
            </a:r>
            <a:r>
              <a:rPr lang="en"/>
              <a:t> Hurricane Gilbert swept toward the Dominican Republic Sunday, and the Civil 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[16]</a:t>
            </a:r>
            <a:r>
              <a:rPr lang="en"/>
              <a:t> The National Hurricane Center in Miami reported its position at 2 a.m. Sunday at latitude 16.1 north…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/>
              <a:t>[15]</a:t>
            </a:r>
            <a:r>
              <a:rPr lang="en"/>
              <a:t> The National Weather Service in San Juan, Puerto Rico, said Gilbert was moving westward at 15 mph…</a:t>
            </a:r>
            <a:endParaRPr/>
          </a:p>
        </p:txBody>
      </p:sp>
      <p:sp>
        <p:nvSpPr>
          <p:cNvPr id="10626" name="Google Shape;10626;p72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(Mihalcea, &amp; Tarau, 2004)</a:t>
            </a:r>
            <a:endParaRPr/>
          </a:p>
        </p:txBody>
      </p:sp>
      <p:pic>
        <p:nvPicPr>
          <p:cNvPr id="10627" name="Google Shape;106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5402" y="2151273"/>
            <a:ext cx="3983096" cy="33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8" name="Google Shape;10628;p72"/>
          <p:cNvSpPr/>
          <p:nvPr/>
        </p:nvSpPr>
        <p:spPr>
          <a:xfrm>
            <a:off x="1970600" y="3715500"/>
            <a:ext cx="653700" cy="23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29" name="Google Shape;10629;p72"/>
          <p:cNvSpPr/>
          <p:nvPr/>
        </p:nvSpPr>
        <p:spPr>
          <a:xfrm>
            <a:off x="-619325" y="4909350"/>
            <a:ext cx="570000" cy="41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30" name="Google Shape;10630;p72"/>
          <p:cNvSpPr/>
          <p:nvPr/>
        </p:nvSpPr>
        <p:spPr>
          <a:xfrm>
            <a:off x="-36300" y="5151050"/>
            <a:ext cx="514500" cy="41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31" name="Google Shape;10631;p72"/>
          <p:cNvSpPr/>
          <p:nvPr/>
        </p:nvSpPr>
        <p:spPr>
          <a:xfrm flipH="1">
            <a:off x="2556475" y="3096675"/>
            <a:ext cx="653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5" name="Shape 10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6" name="Google Shape;10636;p73"/>
          <p:cNvSpPr/>
          <p:nvPr/>
        </p:nvSpPr>
        <p:spPr>
          <a:xfrm>
            <a:off x="13625" y="27675"/>
            <a:ext cx="9144000" cy="6830400"/>
          </a:xfrm>
          <a:prstGeom prst="rect">
            <a:avLst/>
          </a:prstGeom>
          <a:gradFill>
            <a:gsLst>
              <a:gs pos="0">
                <a:srgbClr val="FFD966">
                  <a:alpha val="22352"/>
                </a:srgbClr>
              </a:gs>
              <a:gs pos="100000">
                <a:srgbClr val="7F6000">
                  <a:alpha val="28627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7" name="Google Shape;10637;p73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TextRank Practice</a:t>
            </a:r>
            <a:endParaRPr/>
          </a:p>
        </p:txBody>
      </p:sp>
      <p:sp>
        <p:nvSpPr>
          <p:cNvPr id="10638" name="Google Shape;10638;p73"/>
          <p:cNvSpPr txBox="1"/>
          <p:nvPr>
            <p:ph idx="5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39" name="Google Shape;106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075" y="1773575"/>
            <a:ext cx="5159575" cy="3646350"/>
          </a:xfrm>
          <a:prstGeom prst="rect">
            <a:avLst/>
          </a:prstGeom>
          <a:noFill/>
          <a:ln cap="flat" cmpd="sng" w="38100">
            <a:solidFill>
              <a:srgbClr val="B0D85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40" name="Google Shape;10640;p73"/>
          <p:cNvSpPr/>
          <p:nvPr/>
        </p:nvSpPr>
        <p:spPr>
          <a:xfrm>
            <a:off x="863700" y="3731150"/>
            <a:ext cx="18981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0000FF"/>
                </a:solidFill>
              </a:rPr>
              <a:t>input.txt</a:t>
            </a:r>
            <a:endParaRPr sz="3200" u="sng">
              <a:solidFill>
                <a:srgbClr val="0000FF"/>
              </a:solidFill>
            </a:endParaRPr>
          </a:p>
        </p:txBody>
      </p:sp>
      <p:pic>
        <p:nvPicPr>
          <p:cNvPr id="10641" name="Google Shape;1064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38" y="2642288"/>
            <a:ext cx="1388425" cy="13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2" name="Google Shape;10642;p73"/>
          <p:cNvSpPr/>
          <p:nvPr/>
        </p:nvSpPr>
        <p:spPr>
          <a:xfrm>
            <a:off x="6078375" y="3731150"/>
            <a:ext cx="21192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0000FF"/>
                </a:solidFill>
              </a:rPr>
              <a:t>output.txt</a:t>
            </a:r>
            <a:endParaRPr sz="3200" u="sng">
              <a:solidFill>
                <a:srgbClr val="0000FF"/>
              </a:solidFill>
            </a:endParaRPr>
          </a:p>
        </p:txBody>
      </p:sp>
      <p:pic>
        <p:nvPicPr>
          <p:cNvPr id="10643" name="Google Shape;1064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638" y="2642288"/>
            <a:ext cx="1388425" cy="138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4" name="Google Shape;10644;p73"/>
          <p:cNvSpPr/>
          <p:nvPr/>
        </p:nvSpPr>
        <p:spPr>
          <a:xfrm flipH="1">
            <a:off x="2989733" y="4044788"/>
            <a:ext cx="52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5" name="Google Shape;10645;p73"/>
          <p:cNvSpPr/>
          <p:nvPr/>
        </p:nvSpPr>
        <p:spPr>
          <a:xfrm flipH="1">
            <a:off x="5421083" y="4044788"/>
            <a:ext cx="52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6" name="Google Shape;10646;p73"/>
          <p:cNvSpPr/>
          <p:nvPr/>
        </p:nvSpPr>
        <p:spPr>
          <a:xfrm>
            <a:off x="3681896" y="392540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colab</a:t>
            </a:r>
            <a:endParaRPr sz="3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47" name="Google Shape;10647;p73"/>
          <p:cNvSpPr/>
          <p:nvPr/>
        </p:nvSpPr>
        <p:spPr>
          <a:xfrm>
            <a:off x="3771288" y="2658600"/>
            <a:ext cx="1388400" cy="13884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48" name="Google Shape;1064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1300" y="2908600"/>
            <a:ext cx="888400" cy="8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9" name="Google Shape;10649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2800" y="5676553"/>
            <a:ext cx="3202725" cy="72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3" name="Shape 10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4" name="Google Shape;10654;p74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10655" name="Google Shape;10655;p74"/>
          <p:cNvSpPr txBox="1"/>
          <p:nvPr>
            <p:ph idx="1" type="body"/>
          </p:nvPr>
        </p:nvSpPr>
        <p:spPr>
          <a:xfrm>
            <a:off x="1037400" y="1536650"/>
            <a:ext cx="5865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9204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Mihalcea, R., &amp; Tarau, P. (2004). Textrank: Bringing order into text. </a:t>
            </a:r>
            <a:r>
              <a:rPr i="1" lang="en">
                <a:solidFill>
                  <a:schemeClr val="dk1"/>
                </a:solidFill>
              </a:rPr>
              <a:t>Proceedings of the 2004 Conference on Empirical Methods in Natural Language Processing</a:t>
            </a:r>
            <a:r>
              <a:rPr lang="en">
                <a:solidFill>
                  <a:schemeClr val="dk1"/>
                </a:solidFill>
              </a:rPr>
              <a:t>, 404–411.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204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El-Kassas, W. S., Salama, C. R., Rafea, A. A., &amp; Mohamed, H. K. (2021). Automatic text summarization: A comprehensive survey. </a:t>
            </a:r>
            <a:r>
              <a:rPr i="1" lang="en">
                <a:solidFill>
                  <a:schemeClr val="dk1"/>
                </a:solidFill>
              </a:rPr>
              <a:t>Expert Systems with Applications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i="1" lang="en">
                <a:solidFill>
                  <a:schemeClr val="dk1"/>
                </a:solidFill>
              </a:rPr>
              <a:t>165</a:t>
            </a:r>
            <a:r>
              <a:rPr lang="en">
                <a:solidFill>
                  <a:schemeClr val="dk1"/>
                </a:solidFill>
              </a:rPr>
              <a:t>, 113679.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rgbClr val="00008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https://doi.org/10.1016/j.eswa.2020.113679</a:t>
            </a:r>
            <a:endParaRPr u="sng">
              <a:solidFill>
                <a:srgbClr val="000080"/>
              </a:solidFill>
            </a:endParaRPr>
          </a:p>
          <a:p>
            <a:pPr indent="-342900" lvl="0" marL="457200" rtl="0" algn="l">
              <a:lnSpc>
                <a:spcPct val="920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i="1" lang="en">
                <a:solidFill>
                  <a:schemeClr val="dk1"/>
                </a:solidFill>
              </a:rPr>
              <a:t>PyTextRank</a:t>
            </a:r>
            <a:r>
              <a:rPr lang="en">
                <a:solidFill>
                  <a:schemeClr val="dk1"/>
                </a:solidFill>
              </a:rPr>
              <a:t>. (2022). [Python]. derwen.ai.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rgbClr val="00008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https://github.com/DerwenAI/pytextrank</a:t>
            </a:r>
            <a:r>
              <a:rPr lang="en">
                <a:solidFill>
                  <a:schemeClr val="dk1"/>
                </a:solidFill>
              </a:rPr>
              <a:t> (Original work published 2016)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56" name="Google Shape;10656;p74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0" name="Shape 10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1" name="Google Shape;10661;p75"/>
          <p:cNvSpPr txBox="1"/>
          <p:nvPr/>
        </p:nvSpPr>
        <p:spPr>
          <a:xfrm>
            <a:off x="2835825" y="4784225"/>
            <a:ext cx="3771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icrosoft JhengHei"/>
              <a:buChar char="●"/>
            </a:pPr>
            <a:r>
              <a:rPr lang="en" sz="20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布丁布丁吃什麼？</a:t>
            </a:r>
            <a:br>
              <a:rPr lang="en" sz="20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" sz="2000" u="sng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https://blog.pulipuli.info/</a:t>
            </a:r>
            <a:r>
              <a:rPr lang="en" sz="20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lang="en" sz="2000" u="sng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pulipuli.chen@gmail.com</a:t>
            </a:r>
            <a:r>
              <a:rPr lang="en" sz="2400" u="sng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400" u="sng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662" name="Google Shape;10662;p75"/>
          <p:cNvSpPr txBox="1"/>
          <p:nvPr>
            <p:ph type="title"/>
          </p:nvPr>
        </p:nvSpPr>
        <p:spPr>
          <a:xfrm>
            <a:off x="2281599" y="1258475"/>
            <a:ext cx="48804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 Your Attention</a:t>
            </a:r>
            <a:endParaRPr sz="3000"/>
          </a:p>
        </p:txBody>
      </p:sp>
      <p:pic>
        <p:nvPicPr>
          <p:cNvPr descr="slide" id="10663" name="Google Shape;1066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525" y="36606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4" name="Google Shape;10664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625" y="4829703"/>
            <a:ext cx="479930" cy="47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5" name="Google Shape;10665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7219" y="5620278"/>
            <a:ext cx="424731" cy="4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9" name="Shape 10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" name="Google Shape;10500;p61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the Automatic Text Summarization Systems</a:t>
            </a:r>
            <a:endParaRPr/>
          </a:p>
        </p:txBody>
      </p:sp>
      <p:sp>
        <p:nvSpPr>
          <p:cNvPr id="10501" name="Google Shape;10501;p61"/>
          <p:cNvSpPr txBox="1"/>
          <p:nvPr>
            <p:ph idx="5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(El-Kassas, Salama, Rafea, &amp; Mohamed, 2021)</a:t>
            </a:r>
            <a:endParaRPr/>
          </a:p>
        </p:txBody>
      </p:sp>
      <p:pic>
        <p:nvPicPr>
          <p:cNvPr id="10502" name="Google Shape;105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01" y="1489075"/>
            <a:ext cx="7097099" cy="474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03" name="Google Shape;10503;p61"/>
          <p:cNvSpPr/>
          <p:nvPr/>
        </p:nvSpPr>
        <p:spPr>
          <a:xfrm>
            <a:off x="4646600" y="2242475"/>
            <a:ext cx="3267900" cy="1186500"/>
          </a:xfrm>
          <a:prstGeom prst="roundRect">
            <a:avLst>
              <a:gd fmla="val 1000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0504" name="Google Shape;1050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0005">
            <a:off x="8272504" y="3082645"/>
            <a:ext cx="863611" cy="1559679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0" dist="19050">
              <a:srgbClr val="FFFF00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8" name="Shape 10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" name="Google Shape;10509;p62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 Approaches</a:t>
            </a:r>
            <a:endParaRPr/>
          </a:p>
        </p:txBody>
      </p:sp>
      <p:sp>
        <p:nvSpPr>
          <p:cNvPr id="10510" name="Google Shape;10510;p62"/>
          <p:cNvSpPr txBox="1"/>
          <p:nvPr>
            <p:ph idx="2" type="body"/>
          </p:nvPr>
        </p:nvSpPr>
        <p:spPr>
          <a:xfrm>
            <a:off x="4235766" y="2077775"/>
            <a:ext cx="28101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Generate a summary</a:t>
            </a:r>
            <a:r>
              <a:rPr lang="en"/>
              <a:t> by understanding the main concepts in the input document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Paraphrasing the text</a:t>
            </a:r>
            <a:r>
              <a:rPr lang="en"/>
              <a:t> to express those concepts in fewer words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Using a clear language</a:t>
            </a:r>
            <a:endParaRPr/>
          </a:p>
        </p:txBody>
      </p:sp>
      <p:sp>
        <p:nvSpPr>
          <p:cNvPr id="10511" name="Google Shape;10511;p62"/>
          <p:cNvSpPr txBox="1"/>
          <p:nvPr>
            <p:ph idx="1" type="body"/>
          </p:nvPr>
        </p:nvSpPr>
        <p:spPr>
          <a:xfrm>
            <a:off x="1059875" y="2077775"/>
            <a:ext cx="28101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Extraction of </a:t>
            </a:r>
            <a:r>
              <a:rPr lang="en" u="sng"/>
              <a:t>the most important sentences</a:t>
            </a:r>
            <a:r>
              <a:rPr lang="en"/>
              <a:t> from the input document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Higher accuracy: the summary with the exact terminologies that exist in the original text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Faster and simpler</a:t>
            </a:r>
            <a:endParaRPr/>
          </a:p>
        </p:txBody>
      </p:sp>
      <p:sp>
        <p:nvSpPr>
          <p:cNvPr id="10512" name="Google Shape;10512;p62"/>
          <p:cNvSpPr txBox="1"/>
          <p:nvPr>
            <p:ph idx="3" type="subTitle"/>
          </p:nvPr>
        </p:nvSpPr>
        <p:spPr>
          <a:xfrm>
            <a:off x="1059875" y="1532875"/>
            <a:ext cx="2810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Extractive (萃取式)</a:t>
            </a:r>
            <a:endParaRPr/>
          </a:p>
        </p:txBody>
      </p:sp>
      <p:sp>
        <p:nvSpPr>
          <p:cNvPr id="10513" name="Google Shape;10513;p62"/>
          <p:cNvSpPr txBox="1"/>
          <p:nvPr>
            <p:ph idx="4" type="subTitle"/>
          </p:nvPr>
        </p:nvSpPr>
        <p:spPr>
          <a:xfrm>
            <a:off x="4235775" y="1532875"/>
            <a:ext cx="2810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Abstractive (重寫式)</a:t>
            </a:r>
            <a:endParaRPr/>
          </a:p>
        </p:txBody>
      </p:sp>
      <p:sp>
        <p:nvSpPr>
          <p:cNvPr id="10514" name="Google Shape;10514;p62"/>
          <p:cNvSpPr txBox="1"/>
          <p:nvPr>
            <p:ph idx="5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(El-Kassas, Salama, Rafea, &amp; Mohamed, 2021)</a:t>
            </a:r>
            <a:endParaRPr/>
          </a:p>
        </p:txBody>
      </p:sp>
      <p:pic>
        <p:nvPicPr>
          <p:cNvPr id="10515" name="Google Shape;10515;p62"/>
          <p:cNvPicPr preferRelativeResize="0"/>
          <p:nvPr/>
        </p:nvPicPr>
        <p:blipFill rotWithShape="1">
          <a:blip r:embed="rId3">
            <a:alphaModFix/>
          </a:blip>
          <a:srcRect b="19244" l="0" r="0" t="0"/>
          <a:stretch/>
        </p:blipFill>
        <p:spPr>
          <a:xfrm>
            <a:off x="2072063" y="5712025"/>
            <a:ext cx="785726" cy="1145974"/>
          </a:xfrm>
          <a:prstGeom prst="rect">
            <a:avLst/>
          </a:prstGeom>
          <a:noFill/>
          <a:ln>
            <a:noFill/>
          </a:ln>
          <a:effectLst>
            <a:outerShdw blurRad="514350" rotWithShape="0" algn="bl" dir="5400000" dist="19050">
              <a:srgbClr val="FFFF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9" name="Shape 10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0" name="Google Shape;10520;p63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Graph-Based Extractive Text Summarization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TextRank</a:t>
            </a:r>
            <a:endParaRPr/>
          </a:p>
        </p:txBody>
      </p:sp>
      <p:sp>
        <p:nvSpPr>
          <p:cNvPr id="10521" name="Google Shape;10521;p63"/>
          <p:cNvSpPr txBox="1"/>
          <p:nvPr>
            <p:ph idx="1" type="body"/>
          </p:nvPr>
        </p:nvSpPr>
        <p:spPr>
          <a:xfrm>
            <a:off x="1037400" y="1356875"/>
            <a:ext cx="6026400" cy="49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TextRank algorithm is a </a:t>
            </a:r>
            <a:r>
              <a:rPr lang="en" sz="2000">
                <a:solidFill>
                  <a:srgbClr val="FF0000"/>
                </a:solidFill>
              </a:rPr>
              <a:t>graph-based</a:t>
            </a:r>
            <a:r>
              <a:rPr lang="en" sz="2000"/>
              <a:t> approach inspired by the methodology of </a:t>
            </a:r>
            <a:r>
              <a:rPr lang="en" sz="2000">
                <a:solidFill>
                  <a:srgbClr val="FF0000"/>
                </a:solidFill>
              </a:rPr>
              <a:t>PageRank</a:t>
            </a:r>
            <a:r>
              <a:rPr lang="en" sz="2000">
                <a:solidFill>
                  <a:srgbClr val="444444"/>
                </a:solidFill>
              </a:rPr>
              <a:t>.</a:t>
            </a:r>
            <a:endParaRPr sz="2000">
              <a:solidFill>
                <a:srgbClr val="444444"/>
              </a:solidFill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PageRank algorithm of Google is a ranking algorithm for web pages available online based on the search results.</a:t>
            </a:r>
            <a:endParaRPr sz="16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TextRank is a widely used method as no prior requirements of linguistic or domain knowledge.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TextRank is an </a:t>
            </a:r>
            <a:r>
              <a:rPr lang="en" sz="2000">
                <a:solidFill>
                  <a:srgbClr val="FF0000"/>
                </a:solidFill>
              </a:rPr>
              <a:t>unsupervised approach</a:t>
            </a:r>
            <a:r>
              <a:rPr lang="en" sz="2000"/>
              <a:t> for text summarization to generate extraction based summaries.</a:t>
            </a:r>
            <a:endParaRPr sz="2000"/>
          </a:p>
        </p:txBody>
      </p:sp>
      <p:sp>
        <p:nvSpPr>
          <p:cNvPr id="10522" name="Google Shape;10522;p63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23" name="Google Shape;10523;p63"/>
          <p:cNvSpPr txBox="1"/>
          <p:nvPr>
            <p:ph idx="4294967295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7" name="Shape 10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8" name="Google Shape;10528;p64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Graph-Based Ranking Model</a:t>
            </a:r>
            <a:endParaRPr/>
          </a:p>
        </p:txBody>
      </p:sp>
      <p:sp>
        <p:nvSpPr>
          <p:cNvPr id="10529" name="Google Shape;10529;p64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30" name="Google Shape;10530;p64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31" name="Google Shape;10531;p64"/>
          <p:cNvPicPr preferRelativeResize="0"/>
          <p:nvPr/>
        </p:nvPicPr>
        <p:blipFill rotWithShape="1">
          <a:blip r:embed="rId3">
            <a:alphaModFix/>
          </a:blip>
          <a:srcRect b="6950" l="0" r="0" t="0"/>
          <a:stretch/>
        </p:blipFill>
        <p:spPr>
          <a:xfrm>
            <a:off x="1037400" y="1536650"/>
            <a:ext cx="5990700" cy="28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2" name="Google Shape;10532;p64"/>
          <p:cNvSpPr/>
          <p:nvPr/>
        </p:nvSpPr>
        <p:spPr>
          <a:xfrm rot="-5400000">
            <a:off x="4221775" y="1787075"/>
            <a:ext cx="429600" cy="5881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B0D85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33" name="Google Shape;10533;p64"/>
          <p:cNvSpPr/>
          <p:nvPr/>
        </p:nvSpPr>
        <p:spPr>
          <a:xfrm>
            <a:off x="1749425" y="5243775"/>
            <a:ext cx="2212500" cy="660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</a:rPr>
              <a:t>PageRank</a:t>
            </a:r>
            <a:endParaRPr sz="2400" u="sng">
              <a:solidFill>
                <a:srgbClr val="0000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(1998)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34" name="Google Shape;10534;p64"/>
          <p:cNvSpPr/>
          <p:nvPr/>
        </p:nvSpPr>
        <p:spPr>
          <a:xfrm>
            <a:off x="1221975" y="5080675"/>
            <a:ext cx="1021800" cy="10494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0000FF"/>
              </a:solidFill>
            </a:endParaRPr>
          </a:p>
        </p:txBody>
      </p:sp>
      <p:pic>
        <p:nvPicPr>
          <p:cNvPr id="10535" name="Google Shape;1053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125" y="5192175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6" name="Google Shape;10536;p64"/>
          <p:cNvSpPr/>
          <p:nvPr/>
        </p:nvSpPr>
        <p:spPr>
          <a:xfrm>
            <a:off x="5034475" y="5331224"/>
            <a:ext cx="2506500" cy="54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</a:rPr>
              <a:t>TextRank</a:t>
            </a:r>
            <a:endParaRPr sz="2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(2004)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37" name="Google Shape;10537;p64"/>
          <p:cNvSpPr/>
          <p:nvPr/>
        </p:nvSpPr>
        <p:spPr>
          <a:xfrm>
            <a:off x="6676425" y="5080675"/>
            <a:ext cx="1021800" cy="10494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 u="sng">
              <a:solidFill>
                <a:srgbClr val="0000FF"/>
              </a:solidFill>
            </a:endParaRPr>
          </a:p>
        </p:txBody>
      </p:sp>
      <p:pic>
        <p:nvPicPr>
          <p:cNvPr id="10538" name="Google Shape;1053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087" y="5241137"/>
            <a:ext cx="728475" cy="7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9" name="Google Shape;10539;p64"/>
          <p:cNvSpPr/>
          <p:nvPr/>
        </p:nvSpPr>
        <p:spPr>
          <a:xfrm flipH="1">
            <a:off x="4018650" y="5243779"/>
            <a:ext cx="882900" cy="429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3" name="Shape 10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4" name="Google Shape;10544;p65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TextRank algorithm</a:t>
            </a:r>
            <a:endParaRPr/>
          </a:p>
        </p:txBody>
      </p:sp>
      <p:sp>
        <p:nvSpPr>
          <p:cNvPr id="10545" name="Google Shape;10545;p65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46" name="Google Shape;10546;p65"/>
          <p:cNvSpPr txBox="1"/>
          <p:nvPr>
            <p:ph idx="1" type="body"/>
          </p:nvPr>
        </p:nvSpPr>
        <p:spPr>
          <a:xfrm>
            <a:off x="1037400" y="1536650"/>
            <a:ext cx="5981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>
                <a:solidFill>
                  <a:srgbClr val="FF0000"/>
                </a:solidFill>
              </a:rPr>
              <a:t>Segment</a:t>
            </a:r>
            <a:r>
              <a:rPr lang="en"/>
              <a:t> document into sentences.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</a:t>
            </a:r>
            <a:r>
              <a:rPr b="1" lang="en">
                <a:solidFill>
                  <a:srgbClr val="FF0000"/>
                </a:solidFill>
              </a:rPr>
              <a:t>representation</a:t>
            </a:r>
            <a:r>
              <a:rPr lang="en"/>
              <a:t> of each sentences.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Score sentences.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Create a </a:t>
            </a:r>
            <a:r>
              <a:rPr b="1" lang="en">
                <a:solidFill>
                  <a:srgbClr val="FF0000"/>
                </a:solidFill>
              </a:rPr>
              <a:t>similarity</a:t>
            </a:r>
            <a:r>
              <a:rPr b="1" lang="en">
                <a:solidFill>
                  <a:srgbClr val="FF0000"/>
                </a:solidFill>
              </a:rPr>
              <a:t> matrix</a:t>
            </a:r>
            <a:r>
              <a:rPr lang="en"/>
              <a:t>: measure similarity of sentences by Cosine Similarity.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lphaLcPeriod"/>
            </a:pPr>
            <a:r>
              <a:rPr lang="en"/>
              <a:t>Run </a:t>
            </a:r>
            <a:r>
              <a:rPr b="1" lang="en">
                <a:solidFill>
                  <a:srgbClr val="FF0000"/>
                </a:solidFill>
              </a:rPr>
              <a:t>the graph-based algorithm</a:t>
            </a:r>
            <a:r>
              <a:rPr lang="en"/>
              <a:t> to calculate the score </a:t>
            </a:r>
            <a:r>
              <a:rPr lang="en"/>
              <a:t>of</a:t>
            </a:r>
            <a:r>
              <a:rPr lang="en"/>
              <a:t> sentences.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Select </a:t>
            </a:r>
            <a:r>
              <a:rPr b="1" lang="en">
                <a:solidFill>
                  <a:srgbClr val="FF0000"/>
                </a:solidFill>
              </a:rPr>
              <a:t>the top ranked sentences</a:t>
            </a:r>
            <a:r>
              <a:rPr lang="en"/>
              <a:t> as the summary.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0" name="Shape 10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1" name="Google Shape;10551;p66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1. Segmentation</a:t>
            </a:r>
            <a:endParaRPr/>
          </a:p>
        </p:txBody>
      </p:sp>
      <p:sp>
        <p:nvSpPr>
          <p:cNvPr id="10552" name="Google Shape;10552;p66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53" name="Google Shape;10553;p66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54" name="Google Shape;10554;p66"/>
          <p:cNvSpPr/>
          <p:nvPr/>
        </p:nvSpPr>
        <p:spPr>
          <a:xfrm>
            <a:off x="1037400" y="2618000"/>
            <a:ext cx="3072000" cy="22257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9525">
              <a:srgbClr val="4F81BD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“Hi world! Hello world! This is Tim.”</a:t>
            </a:r>
            <a:endParaRPr sz="2800"/>
          </a:p>
        </p:txBody>
      </p:sp>
      <p:sp>
        <p:nvSpPr>
          <p:cNvPr id="10555" name="Google Shape;10555;p66"/>
          <p:cNvSpPr/>
          <p:nvPr/>
        </p:nvSpPr>
        <p:spPr>
          <a:xfrm>
            <a:off x="5123100" y="2510600"/>
            <a:ext cx="3406800" cy="24405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9525">
              <a:srgbClr val="4F81BD">
                <a:alpha val="50000"/>
              </a:srgbClr>
            </a:outerShdw>
          </a:effectLst>
        </p:spPr>
        <p:txBody>
          <a:bodyPr anchorCtr="0" anchor="ctr" bIns="91425" lIns="23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[</a:t>
            </a:r>
            <a:br>
              <a:rPr lang="en" sz="2800"/>
            </a:br>
            <a:r>
              <a:rPr lang="en" sz="2800"/>
              <a:t>  “Hi world!”,  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“Hello world!”, 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“This is Tim.”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]</a:t>
            </a:r>
            <a:endParaRPr sz="2800"/>
          </a:p>
        </p:txBody>
      </p:sp>
      <p:sp>
        <p:nvSpPr>
          <p:cNvPr id="10556" name="Google Shape;10556;p66"/>
          <p:cNvSpPr/>
          <p:nvPr/>
        </p:nvSpPr>
        <p:spPr>
          <a:xfrm flipH="1">
            <a:off x="4174792" y="32840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0" name="Shape 10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1" name="Google Shape;10561;p67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2. Representation</a:t>
            </a:r>
            <a:endParaRPr/>
          </a:p>
        </p:txBody>
      </p:sp>
      <p:sp>
        <p:nvSpPr>
          <p:cNvPr id="10562" name="Google Shape;10562;p67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63" name="Google Shape;10563;p67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564" name="Google Shape;10564;p67"/>
          <p:cNvSpPr/>
          <p:nvPr/>
        </p:nvSpPr>
        <p:spPr>
          <a:xfrm>
            <a:off x="301300" y="2510600"/>
            <a:ext cx="3252600" cy="2440500"/>
          </a:xfrm>
          <a:prstGeom prst="flowChartAlternateProcess">
            <a:avLst/>
          </a:prstGeom>
          <a:solidFill>
            <a:srgbClr val="FFFFFF"/>
          </a:solidFill>
          <a:ln cap="flat" cmpd="sng" w="381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5400000" dist="9525">
              <a:srgbClr val="4F81BD">
                <a:alpha val="50000"/>
              </a:srgbClr>
            </a:outerShdw>
          </a:effectLst>
        </p:spPr>
        <p:txBody>
          <a:bodyPr anchorCtr="0" anchor="ctr" bIns="91425" lIns="23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[</a:t>
            </a:r>
            <a:br>
              <a:rPr lang="en" sz="2800"/>
            </a:br>
            <a:r>
              <a:rPr lang="en" sz="2800"/>
              <a:t>  “Hi world!”,  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“Hello world!”, 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“This is Tim.”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]</a:t>
            </a:r>
            <a:endParaRPr sz="2800"/>
          </a:p>
        </p:txBody>
      </p:sp>
      <p:sp>
        <p:nvSpPr>
          <p:cNvPr id="10565" name="Google Shape;10565;p67"/>
          <p:cNvSpPr/>
          <p:nvPr/>
        </p:nvSpPr>
        <p:spPr>
          <a:xfrm flipH="1">
            <a:off x="3553842" y="32840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66" name="Google Shape;10566;p67"/>
          <p:cNvGraphicFramePr/>
          <p:nvPr/>
        </p:nvGraphicFramePr>
        <p:xfrm>
          <a:off x="4572000" y="19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{9BCF0C75-F76D-4076-BC2A-3CF480178752}</a:tableStyleId>
              </a:tblPr>
              <a:tblGrid>
                <a:gridCol w="812550"/>
                <a:gridCol w="1457200"/>
                <a:gridCol w="1349750"/>
              </a:tblGrid>
              <a:tr h="29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Sen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Word Index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Word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hi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world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hello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world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this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is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tim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0567" name="Google Shape;10567;p67"/>
          <p:cNvSpPr/>
          <p:nvPr/>
        </p:nvSpPr>
        <p:spPr>
          <a:xfrm>
            <a:off x="5105575" y="1312825"/>
            <a:ext cx="2424000" cy="6378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Representation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1" name="Shape 10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2" name="Google Shape;10572;p68"/>
          <p:cNvSpPr txBox="1"/>
          <p:nvPr>
            <p:ph type="title"/>
          </p:nvPr>
        </p:nvSpPr>
        <p:spPr>
          <a:xfrm>
            <a:off x="1037400" y="593375"/>
            <a:ext cx="70692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3a. Creating a </a:t>
            </a:r>
            <a:r>
              <a:rPr lang="en"/>
              <a:t>similarity</a:t>
            </a:r>
            <a:r>
              <a:rPr lang="en"/>
              <a:t> matrix:</a:t>
            </a:r>
            <a:endParaRPr/>
          </a:p>
        </p:txBody>
      </p:sp>
      <p:sp>
        <p:nvSpPr>
          <p:cNvPr id="10573" name="Google Shape;10573;p68"/>
          <p:cNvSpPr txBox="1"/>
          <p:nvPr>
            <p:ph idx="1" type="body"/>
          </p:nvPr>
        </p:nvSpPr>
        <p:spPr>
          <a:xfrm>
            <a:off x="1037400" y="1536639"/>
            <a:ext cx="7069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74" name="Google Shape;10574;p68"/>
          <p:cNvSpPr txBox="1"/>
          <p:nvPr>
            <p:ph idx="2" type="body"/>
          </p:nvPr>
        </p:nvSpPr>
        <p:spPr>
          <a:xfrm>
            <a:off x="1023450" y="6421500"/>
            <a:ext cx="70971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75" name="Google Shape;10575;p68"/>
          <p:cNvGraphicFramePr/>
          <p:nvPr/>
        </p:nvGraphicFramePr>
        <p:xfrm>
          <a:off x="1037400" y="211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{9BCF0C75-F76D-4076-BC2A-3CF480178752}</a:tableStyleId>
              </a:tblPr>
              <a:tblGrid>
                <a:gridCol w="812550"/>
                <a:gridCol w="1457200"/>
              </a:tblGrid>
              <a:tr h="296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Sen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Word Index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1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0576" name="Google Shape;10576;p68"/>
          <p:cNvSpPr/>
          <p:nvPr/>
        </p:nvSpPr>
        <p:spPr>
          <a:xfrm flipH="1">
            <a:off x="3553842" y="32840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F81B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77" name="Google Shape;10577;p68"/>
          <p:cNvGraphicFramePr/>
          <p:nvPr/>
        </p:nvGraphicFramePr>
        <p:xfrm>
          <a:off x="4788800" y="2816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{9BCF0C75-F76D-4076-BC2A-3CF480178752}</a:tableStyleId>
              </a:tblPr>
              <a:tblGrid>
                <a:gridCol w="850675"/>
                <a:gridCol w="850675"/>
                <a:gridCol w="850675"/>
                <a:gridCol w="850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0.366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</a:rPr>
                        <a:t>0.366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</a:rPr>
                        <a:t>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578" name="Google Shape;10578;p68"/>
          <p:cNvSpPr txBox="1"/>
          <p:nvPr/>
        </p:nvSpPr>
        <p:spPr>
          <a:xfrm>
            <a:off x="5094250" y="4771950"/>
            <a:ext cx="29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9" name="Google Shape;10579;p68"/>
          <p:cNvSpPr/>
          <p:nvPr/>
        </p:nvSpPr>
        <p:spPr>
          <a:xfrm>
            <a:off x="5074800" y="2218100"/>
            <a:ext cx="2830800" cy="637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Similarity</a:t>
            </a: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Matrix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80" name="Google Shape;10580;p68"/>
          <p:cNvSpPr/>
          <p:nvPr/>
        </p:nvSpPr>
        <p:spPr>
          <a:xfrm>
            <a:off x="960325" y="1536650"/>
            <a:ext cx="2424000" cy="637800"/>
          </a:xfrm>
          <a:prstGeom prst="roundRect">
            <a:avLst>
              <a:gd fmla="val 16667" name="adj"/>
            </a:avLst>
          </a:prstGeom>
          <a:solidFill>
            <a:srgbClr val="741B4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Representation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